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7" r:id="rId2"/>
    <p:sldId id="261" r:id="rId3"/>
    <p:sldId id="299" r:id="rId4"/>
    <p:sldId id="258" r:id="rId5"/>
  </p:sldIdLst>
  <p:sldSz cx="12192000" cy="6858000"/>
  <p:notesSz cx="6799263" cy="9929813"/>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F2DFF0A-F734-D125-4142-1E814594EC91}" name="Drappier Mélanie" initials="MD" userId="S::mdrappier@cinematheque.fr::aca84376-c094-4c2f-8bd8-7341990c8385"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E72E21-53A8-4EC7-994F-7A2F66FFA48E}" v="2" dt="2026-05-05T09:26:06.620"/>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283" autoAdjust="0"/>
  </p:normalViewPr>
  <p:slideViewPr>
    <p:cSldViewPr snapToGrid="0">
      <p:cViewPr>
        <p:scale>
          <a:sx n="130" d="100"/>
          <a:sy n="130" d="100"/>
        </p:scale>
        <p:origin x="-588" y="-5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microsoft.com/office/2018/10/relationships/authors" Target="authors.xml"/><Relationship Id="rId3" Type="http://schemas.openxmlformats.org/officeDocument/2006/relationships/slide" Target="slides/slide2.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rappier Mélanie" userId="aca84376-c094-4c2f-8bd8-7341990c8385" providerId="ADAL" clId="{7D67B766-0971-42E1-97CC-BE110847743E}"/>
    <pc:docChg chg="undo custSel addSld delSld modSld sldOrd">
      <pc:chgData name="Drappier Mélanie" userId="aca84376-c094-4c2f-8bd8-7341990c8385" providerId="ADAL" clId="{7D67B766-0971-42E1-97CC-BE110847743E}" dt="2026-05-05T09:26:30.954" v="1561" actId="1076"/>
      <pc:docMkLst>
        <pc:docMk/>
      </pc:docMkLst>
      <pc:sldChg chg="addSp delSp modSp mod modCm">
        <pc:chgData name="Drappier Mélanie" userId="aca84376-c094-4c2f-8bd8-7341990c8385" providerId="ADAL" clId="{7D67B766-0971-42E1-97CC-BE110847743E}" dt="2026-04-24T11:01:20.036" v="1512" actId="20577"/>
        <pc:sldMkLst>
          <pc:docMk/>
          <pc:sldMk cId="2452386633" sldId="257"/>
        </pc:sldMkLst>
        <pc:spChg chg="mod">
          <ac:chgData name="Drappier Mélanie" userId="aca84376-c094-4c2f-8bd8-7341990c8385" providerId="ADAL" clId="{7D67B766-0971-42E1-97CC-BE110847743E}" dt="2026-04-24T11:01:20.036" v="1512" actId="20577"/>
          <ac:spMkLst>
            <pc:docMk/>
            <pc:sldMk cId="2452386633" sldId="257"/>
            <ac:spMk id="4" creationId="{AD121DF4-245B-B2B6-D0BE-38D1385F33A7}"/>
          </ac:spMkLst>
        </pc:spChg>
        <pc:extLst>
          <p:ext xmlns:p="http://schemas.openxmlformats.org/presentationml/2006/main" uri="{D6D511B9-2390-475A-947B-AFAB55BFBCF1}">
            <pc226:cmChg xmlns:pc226="http://schemas.microsoft.com/office/powerpoint/2022/06/main/command" chg="mod">
              <pc226:chgData name="Drappier Mélanie" userId="aca84376-c094-4c2f-8bd8-7341990c8385" providerId="ADAL" clId="{7D67B766-0971-42E1-97CC-BE110847743E}" dt="2026-04-24T11:01:20.036" v="1512" actId="20577"/>
              <pc2:cmMkLst xmlns:pc2="http://schemas.microsoft.com/office/powerpoint/2019/9/main/command">
                <pc:docMk/>
                <pc:sldMk cId="2452386633" sldId="257"/>
                <pc2:cmMk id="{A3435866-A233-4AA2-BD94-7C9280B03BCA}"/>
              </pc2:cmMkLst>
            </pc226:cmChg>
          </p:ext>
        </pc:extLst>
      </pc:sldChg>
      <pc:sldChg chg="addSp delSp modSp mod">
        <pc:chgData name="Drappier Mélanie" userId="aca84376-c094-4c2f-8bd8-7341990c8385" providerId="ADAL" clId="{7D67B766-0971-42E1-97CC-BE110847743E}" dt="2026-04-24T10:34:01.201" v="1067" actId="207"/>
        <pc:sldMkLst>
          <pc:docMk/>
          <pc:sldMk cId="2208717831" sldId="258"/>
        </pc:sldMkLst>
        <pc:spChg chg="add mod">
          <ac:chgData name="Drappier Mélanie" userId="aca84376-c094-4c2f-8bd8-7341990c8385" providerId="ADAL" clId="{7D67B766-0971-42E1-97CC-BE110847743E}" dt="2026-04-24T10:10:04.556" v="602" actId="14100"/>
          <ac:spMkLst>
            <pc:docMk/>
            <pc:sldMk cId="2208717831" sldId="258"/>
            <ac:spMk id="5" creationId="{831DB2DE-2ACC-A9F4-DF69-217D7A091B63}"/>
          </ac:spMkLst>
        </pc:spChg>
        <pc:spChg chg="add mod">
          <ac:chgData name="Drappier Mélanie" userId="aca84376-c094-4c2f-8bd8-7341990c8385" providerId="ADAL" clId="{7D67B766-0971-42E1-97CC-BE110847743E}" dt="2026-04-24T10:11:01.505" v="633" actId="207"/>
          <ac:spMkLst>
            <pc:docMk/>
            <pc:sldMk cId="2208717831" sldId="258"/>
            <ac:spMk id="7" creationId="{E5C028F1-78A4-368E-ED0B-619687B9421D}"/>
          </ac:spMkLst>
        </pc:spChg>
        <pc:spChg chg="add mod">
          <ac:chgData name="Drappier Mélanie" userId="aca84376-c094-4c2f-8bd8-7341990c8385" providerId="ADAL" clId="{7D67B766-0971-42E1-97CC-BE110847743E}" dt="2026-04-24T10:10:08.106" v="604" actId="14100"/>
          <ac:spMkLst>
            <pc:docMk/>
            <pc:sldMk cId="2208717831" sldId="258"/>
            <ac:spMk id="9" creationId="{B101726C-5B53-FCE3-54D9-34054F997A25}"/>
          </ac:spMkLst>
        </pc:spChg>
        <pc:spChg chg="add mod">
          <ac:chgData name="Drappier Mélanie" userId="aca84376-c094-4c2f-8bd8-7341990c8385" providerId="ADAL" clId="{7D67B766-0971-42E1-97CC-BE110847743E}" dt="2026-04-24T10:15:05.659" v="696" actId="20577"/>
          <ac:spMkLst>
            <pc:docMk/>
            <pc:sldMk cId="2208717831" sldId="258"/>
            <ac:spMk id="10" creationId="{10AF3CA4-2804-9B24-86F7-0BFEFB4F51CB}"/>
          </ac:spMkLst>
        </pc:spChg>
        <pc:spChg chg="add mod">
          <ac:chgData name="Drappier Mélanie" userId="aca84376-c094-4c2f-8bd8-7341990c8385" providerId="ADAL" clId="{7D67B766-0971-42E1-97CC-BE110847743E}" dt="2026-04-24T10:11:45.542" v="643" actId="1076"/>
          <ac:spMkLst>
            <pc:docMk/>
            <pc:sldMk cId="2208717831" sldId="258"/>
            <ac:spMk id="11" creationId="{68974BD0-891E-AEB8-0786-7238E6AD5675}"/>
          </ac:spMkLst>
        </pc:spChg>
        <pc:spChg chg="add mod">
          <ac:chgData name="Drappier Mélanie" userId="aca84376-c094-4c2f-8bd8-7341990c8385" providerId="ADAL" clId="{7D67B766-0971-42E1-97CC-BE110847743E}" dt="2026-04-24T10:15:10.446" v="698" actId="207"/>
          <ac:spMkLst>
            <pc:docMk/>
            <pc:sldMk cId="2208717831" sldId="258"/>
            <ac:spMk id="12" creationId="{35C093C1-DB47-314A-10DC-D9B27C960794}"/>
          </ac:spMkLst>
        </pc:spChg>
        <pc:spChg chg="add mod">
          <ac:chgData name="Drappier Mélanie" userId="aca84376-c094-4c2f-8bd8-7341990c8385" providerId="ADAL" clId="{7D67B766-0971-42E1-97CC-BE110847743E}" dt="2026-04-24T10:12:31.558" v="655" actId="207"/>
          <ac:spMkLst>
            <pc:docMk/>
            <pc:sldMk cId="2208717831" sldId="258"/>
            <ac:spMk id="13" creationId="{AC7D6A4D-B380-C500-738D-31F15BF26E8B}"/>
          </ac:spMkLst>
        </pc:spChg>
        <pc:spChg chg="add mod">
          <ac:chgData name="Drappier Mélanie" userId="aca84376-c094-4c2f-8bd8-7341990c8385" providerId="ADAL" clId="{7D67B766-0971-42E1-97CC-BE110847743E}" dt="2026-04-24T10:15:15.071" v="700" actId="207"/>
          <ac:spMkLst>
            <pc:docMk/>
            <pc:sldMk cId="2208717831" sldId="258"/>
            <ac:spMk id="14" creationId="{D832DFD5-F706-55DA-76A1-35B266ADD592}"/>
          </ac:spMkLst>
        </pc:spChg>
        <pc:spChg chg="add mod">
          <ac:chgData name="Drappier Mélanie" userId="aca84376-c094-4c2f-8bd8-7341990c8385" providerId="ADAL" clId="{7D67B766-0971-42E1-97CC-BE110847743E}" dt="2026-04-24T10:13:24.907" v="669" actId="1076"/>
          <ac:spMkLst>
            <pc:docMk/>
            <pc:sldMk cId="2208717831" sldId="258"/>
            <ac:spMk id="15" creationId="{0276276F-44D3-30C0-9271-3E05A24C79F2}"/>
          </ac:spMkLst>
        </pc:spChg>
        <pc:spChg chg="add mod">
          <ac:chgData name="Drappier Mélanie" userId="aca84376-c094-4c2f-8bd8-7341990c8385" providerId="ADAL" clId="{7D67B766-0971-42E1-97CC-BE110847743E}" dt="2026-04-24T10:14:09.181" v="678" actId="207"/>
          <ac:spMkLst>
            <pc:docMk/>
            <pc:sldMk cId="2208717831" sldId="258"/>
            <ac:spMk id="16" creationId="{8DC48311-1D9E-1738-DCC5-F453B29F961D}"/>
          </ac:spMkLst>
        </pc:spChg>
        <pc:spChg chg="add mod">
          <ac:chgData name="Drappier Mélanie" userId="aca84376-c094-4c2f-8bd8-7341990c8385" providerId="ADAL" clId="{7D67B766-0971-42E1-97CC-BE110847743E}" dt="2026-04-24T10:14:16.137" v="679" actId="207"/>
          <ac:spMkLst>
            <pc:docMk/>
            <pc:sldMk cId="2208717831" sldId="258"/>
            <ac:spMk id="17" creationId="{E3657A9E-9212-8504-50DE-D80C6E238701}"/>
          </ac:spMkLst>
        </pc:spChg>
        <pc:spChg chg="add mod">
          <ac:chgData name="Drappier Mélanie" userId="aca84376-c094-4c2f-8bd8-7341990c8385" providerId="ADAL" clId="{7D67B766-0971-42E1-97CC-BE110847743E}" dt="2026-04-24T10:14:18.630" v="680" actId="207"/>
          <ac:spMkLst>
            <pc:docMk/>
            <pc:sldMk cId="2208717831" sldId="258"/>
            <ac:spMk id="18" creationId="{2861D5E6-E24A-5D26-4F83-EA6BFBC0CB7C}"/>
          </ac:spMkLst>
        </pc:spChg>
        <pc:spChg chg="add mod">
          <ac:chgData name="Drappier Mélanie" userId="aca84376-c094-4c2f-8bd8-7341990c8385" providerId="ADAL" clId="{7D67B766-0971-42E1-97CC-BE110847743E}" dt="2026-04-24T10:15:21.541" v="702" actId="207"/>
          <ac:spMkLst>
            <pc:docMk/>
            <pc:sldMk cId="2208717831" sldId="258"/>
            <ac:spMk id="19" creationId="{0D017A4D-7B72-2DAD-F50A-A4D6C72CD4FF}"/>
          </ac:spMkLst>
        </pc:spChg>
        <pc:spChg chg="add mod">
          <ac:chgData name="Drappier Mélanie" userId="aca84376-c094-4c2f-8bd8-7341990c8385" providerId="ADAL" clId="{7D67B766-0971-42E1-97CC-BE110847743E}" dt="2026-04-24T10:15:24.351" v="703" actId="207"/>
          <ac:spMkLst>
            <pc:docMk/>
            <pc:sldMk cId="2208717831" sldId="258"/>
            <ac:spMk id="20" creationId="{5CE7F1C4-78B3-70B7-D736-6EB950E8BDB0}"/>
          </ac:spMkLst>
        </pc:spChg>
        <pc:spChg chg="add mod">
          <ac:chgData name="Drappier Mélanie" userId="aca84376-c094-4c2f-8bd8-7341990c8385" providerId="ADAL" clId="{7D67B766-0971-42E1-97CC-BE110847743E}" dt="2026-04-24T10:14:53.926" v="692" actId="207"/>
          <ac:spMkLst>
            <pc:docMk/>
            <pc:sldMk cId="2208717831" sldId="258"/>
            <ac:spMk id="21" creationId="{99B8B5A4-5032-5FFD-D895-52B2BBA9F4B2}"/>
          </ac:spMkLst>
        </pc:spChg>
        <pc:spChg chg="add mod">
          <ac:chgData name="Drappier Mélanie" userId="aca84376-c094-4c2f-8bd8-7341990c8385" providerId="ADAL" clId="{7D67B766-0971-42E1-97CC-BE110847743E}" dt="2026-04-24T10:15:35.905" v="709" actId="20577"/>
          <ac:spMkLst>
            <pc:docMk/>
            <pc:sldMk cId="2208717831" sldId="258"/>
            <ac:spMk id="22" creationId="{5EDCE515-D559-DAA2-A39B-41DB330535D4}"/>
          </ac:spMkLst>
        </pc:spChg>
        <pc:spChg chg="add mod ord">
          <ac:chgData name="Drappier Mélanie" userId="aca84376-c094-4c2f-8bd8-7341990c8385" providerId="ADAL" clId="{7D67B766-0971-42E1-97CC-BE110847743E}" dt="2026-04-24T10:17:32.025" v="746" actId="20577"/>
          <ac:spMkLst>
            <pc:docMk/>
            <pc:sldMk cId="2208717831" sldId="258"/>
            <ac:spMk id="23" creationId="{62497EC1-D786-A761-D141-B7D4B2B69FEA}"/>
          </ac:spMkLst>
        </pc:spChg>
        <pc:spChg chg="add mod">
          <ac:chgData name="Drappier Mélanie" userId="aca84376-c094-4c2f-8bd8-7341990c8385" providerId="ADAL" clId="{7D67B766-0971-42E1-97CC-BE110847743E}" dt="2026-04-24T10:16:30.536" v="720" actId="14100"/>
          <ac:spMkLst>
            <pc:docMk/>
            <pc:sldMk cId="2208717831" sldId="258"/>
            <ac:spMk id="24" creationId="{952F1A4E-33F3-8482-A77D-E78CECBCFF69}"/>
          </ac:spMkLst>
        </pc:spChg>
        <pc:spChg chg="add mod">
          <ac:chgData name="Drappier Mélanie" userId="aca84376-c094-4c2f-8bd8-7341990c8385" providerId="ADAL" clId="{7D67B766-0971-42E1-97CC-BE110847743E}" dt="2026-04-24T10:16:42.821" v="723" actId="207"/>
          <ac:spMkLst>
            <pc:docMk/>
            <pc:sldMk cId="2208717831" sldId="258"/>
            <ac:spMk id="25" creationId="{AAB77087-E596-1336-8A90-6BE3B76DAA3B}"/>
          </ac:spMkLst>
        </pc:spChg>
        <pc:spChg chg="add mod">
          <ac:chgData name="Drappier Mélanie" userId="aca84376-c094-4c2f-8bd8-7341990c8385" providerId="ADAL" clId="{7D67B766-0971-42E1-97CC-BE110847743E}" dt="2026-04-24T10:16:28.990" v="719" actId="14100"/>
          <ac:spMkLst>
            <pc:docMk/>
            <pc:sldMk cId="2208717831" sldId="258"/>
            <ac:spMk id="26" creationId="{9538B1FF-342B-DACF-0F0F-721C5D1CF1F9}"/>
          </ac:spMkLst>
        </pc:spChg>
        <pc:spChg chg="add mod">
          <ac:chgData name="Drappier Mélanie" userId="aca84376-c094-4c2f-8bd8-7341990c8385" providerId="ADAL" clId="{7D67B766-0971-42E1-97CC-BE110847743E}" dt="2026-04-24T10:18:49.386" v="760" actId="1076"/>
          <ac:spMkLst>
            <pc:docMk/>
            <pc:sldMk cId="2208717831" sldId="258"/>
            <ac:spMk id="29" creationId="{EF308CAE-2513-67D5-6D33-6EBB2CB9636B}"/>
          </ac:spMkLst>
        </pc:spChg>
        <pc:spChg chg="add mod">
          <ac:chgData name="Drappier Mélanie" userId="aca84376-c094-4c2f-8bd8-7341990c8385" providerId="ADAL" clId="{7D67B766-0971-42E1-97CC-BE110847743E}" dt="2026-04-24T10:17:36.707" v="749" actId="20577"/>
          <ac:spMkLst>
            <pc:docMk/>
            <pc:sldMk cId="2208717831" sldId="258"/>
            <ac:spMk id="30" creationId="{13FAB1FD-99BA-EE07-DD39-2C03F0A2B24D}"/>
          </ac:spMkLst>
        </pc:spChg>
        <pc:spChg chg="add mod">
          <ac:chgData name="Drappier Mélanie" userId="aca84376-c094-4c2f-8bd8-7341990c8385" providerId="ADAL" clId="{7D67B766-0971-42E1-97CC-BE110847743E}" dt="2026-04-24T10:18:44.221" v="759" actId="207"/>
          <ac:spMkLst>
            <pc:docMk/>
            <pc:sldMk cId="2208717831" sldId="258"/>
            <ac:spMk id="31" creationId="{0B852A2A-2F88-4167-39ED-8CC0DC60B511}"/>
          </ac:spMkLst>
        </pc:spChg>
        <pc:spChg chg="add mod">
          <ac:chgData name="Drappier Mélanie" userId="aca84376-c094-4c2f-8bd8-7341990c8385" providerId="ADAL" clId="{7D67B766-0971-42E1-97CC-BE110847743E}" dt="2026-04-24T10:18:17.174" v="757" actId="1076"/>
          <ac:spMkLst>
            <pc:docMk/>
            <pc:sldMk cId="2208717831" sldId="258"/>
            <ac:spMk id="32" creationId="{6CED1B6F-25FB-1D23-3D4C-78869F72000C}"/>
          </ac:spMkLst>
        </pc:spChg>
        <pc:spChg chg="add mod">
          <ac:chgData name="Drappier Mélanie" userId="aca84376-c094-4c2f-8bd8-7341990c8385" providerId="ADAL" clId="{7D67B766-0971-42E1-97CC-BE110847743E}" dt="2026-04-24T10:19:14.669" v="772" actId="1076"/>
          <ac:spMkLst>
            <pc:docMk/>
            <pc:sldMk cId="2208717831" sldId="258"/>
            <ac:spMk id="33" creationId="{22D76DF4-49BE-B36D-E35F-91AA60E3E5E0}"/>
          </ac:spMkLst>
        </pc:spChg>
        <pc:spChg chg="add mod">
          <ac:chgData name="Drappier Mélanie" userId="aca84376-c094-4c2f-8bd8-7341990c8385" providerId="ADAL" clId="{7D67B766-0971-42E1-97CC-BE110847743E}" dt="2026-04-24T10:23:44.371" v="827" actId="1076"/>
          <ac:spMkLst>
            <pc:docMk/>
            <pc:sldMk cId="2208717831" sldId="258"/>
            <ac:spMk id="34" creationId="{BF4AC287-1B70-774F-B257-C205967C7A2F}"/>
          </ac:spMkLst>
        </pc:spChg>
        <pc:spChg chg="add mod">
          <ac:chgData name="Drappier Mélanie" userId="aca84376-c094-4c2f-8bd8-7341990c8385" providerId="ADAL" clId="{7D67B766-0971-42E1-97CC-BE110847743E}" dt="2026-04-24T10:24:22.927" v="828" actId="207"/>
          <ac:spMkLst>
            <pc:docMk/>
            <pc:sldMk cId="2208717831" sldId="258"/>
            <ac:spMk id="35" creationId="{1CF43DE6-E163-0062-D4A9-084F79F1DD76}"/>
          </ac:spMkLst>
        </pc:spChg>
        <pc:spChg chg="add mod">
          <ac:chgData name="Drappier Mélanie" userId="aca84376-c094-4c2f-8bd8-7341990c8385" providerId="ADAL" clId="{7D67B766-0971-42E1-97CC-BE110847743E}" dt="2026-04-24T10:24:27.660" v="830" actId="207"/>
          <ac:spMkLst>
            <pc:docMk/>
            <pc:sldMk cId="2208717831" sldId="258"/>
            <ac:spMk id="36" creationId="{D4B3F6E5-527C-6C39-6D28-85E0373DDC36}"/>
          </ac:spMkLst>
        </pc:spChg>
        <pc:spChg chg="add mod">
          <ac:chgData name="Drappier Mélanie" userId="aca84376-c094-4c2f-8bd8-7341990c8385" providerId="ADAL" clId="{7D67B766-0971-42E1-97CC-BE110847743E}" dt="2026-04-24T10:24:25.689" v="829" actId="207"/>
          <ac:spMkLst>
            <pc:docMk/>
            <pc:sldMk cId="2208717831" sldId="258"/>
            <ac:spMk id="37" creationId="{77325785-02BA-3BCB-33D1-EA09F8E104FD}"/>
          </ac:spMkLst>
        </pc:spChg>
        <pc:spChg chg="add mod">
          <ac:chgData name="Drappier Mélanie" userId="aca84376-c094-4c2f-8bd8-7341990c8385" providerId="ADAL" clId="{7D67B766-0971-42E1-97CC-BE110847743E}" dt="2026-04-24T10:25:19.675" v="851" actId="207"/>
          <ac:spMkLst>
            <pc:docMk/>
            <pc:sldMk cId="2208717831" sldId="258"/>
            <ac:spMk id="38" creationId="{C7EC5F75-C2FD-20CE-DEFE-79B1DB31E10D}"/>
          </ac:spMkLst>
        </pc:spChg>
        <pc:spChg chg="add mod">
          <ac:chgData name="Drappier Mélanie" userId="aca84376-c094-4c2f-8bd8-7341990c8385" providerId="ADAL" clId="{7D67B766-0971-42E1-97CC-BE110847743E}" dt="2026-04-24T10:25:04.477" v="849" actId="207"/>
          <ac:spMkLst>
            <pc:docMk/>
            <pc:sldMk cId="2208717831" sldId="258"/>
            <ac:spMk id="39" creationId="{902D7C4D-DA4D-CBEE-E393-1997ABCC4DB9}"/>
          </ac:spMkLst>
        </pc:spChg>
        <pc:spChg chg="add mod">
          <ac:chgData name="Drappier Mélanie" userId="aca84376-c094-4c2f-8bd8-7341990c8385" providerId="ADAL" clId="{7D67B766-0971-42E1-97CC-BE110847743E}" dt="2026-04-24T10:25:01.662" v="848" actId="207"/>
          <ac:spMkLst>
            <pc:docMk/>
            <pc:sldMk cId="2208717831" sldId="258"/>
            <ac:spMk id="40" creationId="{F902118B-7B06-DB68-3930-528902CF3A12}"/>
          </ac:spMkLst>
        </pc:spChg>
        <pc:spChg chg="add mod">
          <ac:chgData name="Drappier Mélanie" userId="aca84376-c094-4c2f-8bd8-7341990c8385" providerId="ADAL" clId="{7D67B766-0971-42E1-97CC-BE110847743E}" dt="2026-04-24T10:26:22.504" v="898" actId="207"/>
          <ac:spMkLst>
            <pc:docMk/>
            <pc:sldMk cId="2208717831" sldId="258"/>
            <ac:spMk id="41" creationId="{6757CAC8-7D68-EEDB-C084-FBA7135473A5}"/>
          </ac:spMkLst>
        </pc:spChg>
        <pc:spChg chg="add mod">
          <ac:chgData name="Drappier Mélanie" userId="aca84376-c094-4c2f-8bd8-7341990c8385" providerId="ADAL" clId="{7D67B766-0971-42E1-97CC-BE110847743E}" dt="2026-04-24T10:26:19.803" v="897" actId="207"/>
          <ac:spMkLst>
            <pc:docMk/>
            <pc:sldMk cId="2208717831" sldId="258"/>
            <ac:spMk id="42" creationId="{B6466B6B-F0E4-5127-8E1F-CB5D186D58C1}"/>
          </ac:spMkLst>
        </pc:spChg>
        <pc:spChg chg="add mod">
          <ac:chgData name="Drappier Mélanie" userId="aca84376-c094-4c2f-8bd8-7341990c8385" providerId="ADAL" clId="{7D67B766-0971-42E1-97CC-BE110847743E}" dt="2026-04-24T10:26:55.309" v="909" actId="207"/>
          <ac:spMkLst>
            <pc:docMk/>
            <pc:sldMk cId="2208717831" sldId="258"/>
            <ac:spMk id="43" creationId="{145A0A21-25A2-9B2C-65E1-9224C34DB49D}"/>
          </ac:spMkLst>
        </pc:spChg>
        <pc:spChg chg="add mod">
          <ac:chgData name="Drappier Mélanie" userId="aca84376-c094-4c2f-8bd8-7341990c8385" providerId="ADAL" clId="{7D67B766-0971-42E1-97CC-BE110847743E}" dt="2026-04-24T10:27:00.076" v="910" actId="207"/>
          <ac:spMkLst>
            <pc:docMk/>
            <pc:sldMk cId="2208717831" sldId="258"/>
            <ac:spMk id="44" creationId="{FC62557E-EADB-45D9-6207-0E0CEA91954D}"/>
          </ac:spMkLst>
        </pc:spChg>
        <pc:spChg chg="add mod">
          <ac:chgData name="Drappier Mélanie" userId="aca84376-c094-4c2f-8bd8-7341990c8385" providerId="ADAL" clId="{7D67B766-0971-42E1-97CC-BE110847743E}" dt="2026-04-24T10:21:37.559" v="802" actId="1076"/>
          <ac:spMkLst>
            <pc:docMk/>
            <pc:sldMk cId="2208717831" sldId="258"/>
            <ac:spMk id="45" creationId="{91109C39-A365-CB88-45F4-B1E658FB93EC}"/>
          </ac:spMkLst>
        </pc:spChg>
        <pc:spChg chg="add mod">
          <ac:chgData name="Drappier Mélanie" userId="aca84376-c094-4c2f-8bd8-7341990c8385" providerId="ADAL" clId="{7D67B766-0971-42E1-97CC-BE110847743E}" dt="2026-04-24T10:28:02.347" v="935" actId="207"/>
          <ac:spMkLst>
            <pc:docMk/>
            <pc:sldMk cId="2208717831" sldId="258"/>
            <ac:spMk id="46" creationId="{E3AC1542-ADB8-0AE5-0A96-8FAB95CA4CBF}"/>
          </ac:spMkLst>
        </pc:spChg>
        <pc:spChg chg="add mod">
          <ac:chgData name="Drappier Mélanie" userId="aca84376-c094-4c2f-8bd8-7341990c8385" providerId="ADAL" clId="{7D67B766-0971-42E1-97CC-BE110847743E}" dt="2026-04-24T10:22:04.751" v="805"/>
          <ac:spMkLst>
            <pc:docMk/>
            <pc:sldMk cId="2208717831" sldId="258"/>
            <ac:spMk id="47" creationId="{19DACC1A-1D0E-8C27-FE7B-08EDB0512703}"/>
          </ac:spMkLst>
        </pc:spChg>
        <pc:spChg chg="add mod">
          <ac:chgData name="Drappier Mélanie" userId="aca84376-c094-4c2f-8bd8-7341990c8385" providerId="ADAL" clId="{7D67B766-0971-42E1-97CC-BE110847743E}" dt="2026-04-24T10:28:00.346" v="934" actId="207"/>
          <ac:spMkLst>
            <pc:docMk/>
            <pc:sldMk cId="2208717831" sldId="258"/>
            <ac:spMk id="48" creationId="{5710F9C8-088C-A89F-B91B-43F1B4554FD1}"/>
          </ac:spMkLst>
        </pc:spChg>
        <pc:spChg chg="add mod">
          <ac:chgData name="Drappier Mélanie" userId="aca84376-c094-4c2f-8bd8-7341990c8385" providerId="ADAL" clId="{7D67B766-0971-42E1-97CC-BE110847743E}" dt="2026-04-24T10:28:05.293" v="936" actId="207"/>
          <ac:spMkLst>
            <pc:docMk/>
            <pc:sldMk cId="2208717831" sldId="258"/>
            <ac:spMk id="49" creationId="{B3E3B40A-BB25-0A55-D855-3A3FD12AC866}"/>
          </ac:spMkLst>
        </pc:spChg>
        <pc:spChg chg="add mod">
          <ac:chgData name="Drappier Mélanie" userId="aca84376-c094-4c2f-8bd8-7341990c8385" providerId="ADAL" clId="{7D67B766-0971-42E1-97CC-BE110847743E}" dt="2026-04-24T10:29:17.639" v="963" actId="207"/>
          <ac:spMkLst>
            <pc:docMk/>
            <pc:sldMk cId="2208717831" sldId="258"/>
            <ac:spMk id="50" creationId="{3103A22C-B4AB-62D0-A088-CE5CB0B27A1A}"/>
          </ac:spMkLst>
        </pc:spChg>
        <pc:spChg chg="add mod">
          <ac:chgData name="Drappier Mélanie" userId="aca84376-c094-4c2f-8bd8-7341990c8385" providerId="ADAL" clId="{7D67B766-0971-42E1-97CC-BE110847743E}" dt="2026-04-24T10:29:27.152" v="964" actId="207"/>
          <ac:spMkLst>
            <pc:docMk/>
            <pc:sldMk cId="2208717831" sldId="258"/>
            <ac:spMk id="51" creationId="{F63BB145-A299-0F9C-64E8-011AC3A461FC}"/>
          </ac:spMkLst>
        </pc:spChg>
        <pc:spChg chg="add mod">
          <ac:chgData name="Drappier Mélanie" userId="aca84376-c094-4c2f-8bd8-7341990c8385" providerId="ADAL" clId="{7D67B766-0971-42E1-97CC-BE110847743E}" dt="2026-04-24T10:30:57.638" v="988" actId="207"/>
          <ac:spMkLst>
            <pc:docMk/>
            <pc:sldMk cId="2208717831" sldId="258"/>
            <ac:spMk id="52" creationId="{BB97B44E-0E42-5942-DEE3-E2EF03415D15}"/>
          </ac:spMkLst>
        </pc:spChg>
        <pc:spChg chg="add mod">
          <ac:chgData name="Drappier Mélanie" userId="aca84376-c094-4c2f-8bd8-7341990c8385" providerId="ADAL" clId="{7D67B766-0971-42E1-97CC-BE110847743E}" dt="2026-04-24T10:30:49.320" v="987" actId="207"/>
          <ac:spMkLst>
            <pc:docMk/>
            <pc:sldMk cId="2208717831" sldId="258"/>
            <ac:spMk id="53" creationId="{2E773DF9-A950-19C3-0ACF-147FB149967A}"/>
          </ac:spMkLst>
        </pc:spChg>
        <pc:spChg chg="add mod">
          <ac:chgData name="Drappier Mélanie" userId="aca84376-c094-4c2f-8bd8-7341990c8385" providerId="ADAL" clId="{7D67B766-0971-42E1-97CC-BE110847743E}" dt="2026-04-24T10:31:54.969" v="1007" actId="207"/>
          <ac:spMkLst>
            <pc:docMk/>
            <pc:sldMk cId="2208717831" sldId="258"/>
            <ac:spMk id="54" creationId="{3C7343D9-70BA-A83B-72C0-CCAEE3E5CCC2}"/>
          </ac:spMkLst>
        </pc:spChg>
        <pc:spChg chg="add mod">
          <ac:chgData name="Drappier Mélanie" userId="aca84376-c094-4c2f-8bd8-7341990c8385" providerId="ADAL" clId="{7D67B766-0971-42E1-97CC-BE110847743E}" dt="2026-04-24T10:31:54.969" v="1007" actId="207"/>
          <ac:spMkLst>
            <pc:docMk/>
            <pc:sldMk cId="2208717831" sldId="258"/>
            <ac:spMk id="55" creationId="{9EF54DEE-3FA6-72E4-766A-460FA3A65B9B}"/>
          </ac:spMkLst>
        </pc:spChg>
        <pc:spChg chg="add mod">
          <ac:chgData name="Drappier Mélanie" userId="aca84376-c094-4c2f-8bd8-7341990c8385" providerId="ADAL" clId="{7D67B766-0971-42E1-97CC-BE110847743E}" dt="2026-04-24T10:31:54.969" v="1007" actId="207"/>
          <ac:spMkLst>
            <pc:docMk/>
            <pc:sldMk cId="2208717831" sldId="258"/>
            <ac:spMk id="56" creationId="{EB9A5749-9CA4-D383-0EB5-DAF99ACE5CDC}"/>
          </ac:spMkLst>
        </pc:spChg>
        <pc:spChg chg="add mod">
          <ac:chgData name="Drappier Mélanie" userId="aca84376-c094-4c2f-8bd8-7341990c8385" providerId="ADAL" clId="{7D67B766-0971-42E1-97CC-BE110847743E}" dt="2026-04-24T10:31:54.969" v="1007" actId="207"/>
          <ac:spMkLst>
            <pc:docMk/>
            <pc:sldMk cId="2208717831" sldId="258"/>
            <ac:spMk id="57" creationId="{EF2A6DD0-8119-4BDA-E1A4-7C9F791D53AD}"/>
          </ac:spMkLst>
        </pc:spChg>
        <pc:spChg chg="add mod">
          <ac:chgData name="Drappier Mélanie" userId="aca84376-c094-4c2f-8bd8-7341990c8385" providerId="ADAL" clId="{7D67B766-0971-42E1-97CC-BE110847743E}" dt="2026-04-24T10:24:48.145" v="847" actId="1076"/>
          <ac:spMkLst>
            <pc:docMk/>
            <pc:sldMk cId="2208717831" sldId="258"/>
            <ac:spMk id="58" creationId="{1ADFA3D9-361C-523D-74B0-90B442B28CFC}"/>
          </ac:spMkLst>
        </pc:spChg>
        <pc:spChg chg="add mod">
          <ac:chgData name="Drappier Mélanie" userId="aca84376-c094-4c2f-8bd8-7341990c8385" providerId="ADAL" clId="{7D67B766-0971-42E1-97CC-BE110847743E}" dt="2026-04-24T10:25:30.902" v="856" actId="20577"/>
          <ac:spMkLst>
            <pc:docMk/>
            <pc:sldMk cId="2208717831" sldId="258"/>
            <ac:spMk id="59" creationId="{979FFB4A-5C62-42AB-6B0C-18098B92BBB1}"/>
          </ac:spMkLst>
        </pc:spChg>
        <pc:spChg chg="add mod">
          <ac:chgData name="Drappier Mélanie" userId="aca84376-c094-4c2f-8bd8-7341990c8385" providerId="ADAL" clId="{7D67B766-0971-42E1-97CC-BE110847743E}" dt="2026-04-24T10:25:39.279" v="862" actId="20577"/>
          <ac:spMkLst>
            <pc:docMk/>
            <pc:sldMk cId="2208717831" sldId="258"/>
            <ac:spMk id="60" creationId="{77BFE8E9-1CC1-90A4-F2AA-FABB369371E1}"/>
          </ac:spMkLst>
        </pc:spChg>
        <pc:spChg chg="add mod">
          <ac:chgData name="Drappier Mélanie" userId="aca84376-c094-4c2f-8bd8-7341990c8385" providerId="ADAL" clId="{7D67B766-0971-42E1-97CC-BE110847743E}" dt="2026-04-24T10:25:57.339" v="895" actId="14100"/>
          <ac:spMkLst>
            <pc:docMk/>
            <pc:sldMk cId="2208717831" sldId="258"/>
            <ac:spMk id="61" creationId="{7BF8A9FE-63EF-DCAA-F2A9-AC44877CD35D}"/>
          </ac:spMkLst>
        </pc:spChg>
        <pc:spChg chg="add mod">
          <ac:chgData name="Drappier Mélanie" userId="aca84376-c094-4c2f-8bd8-7341990c8385" providerId="ADAL" clId="{7D67B766-0971-42E1-97CC-BE110847743E}" dt="2026-04-24T10:26:31.124" v="904" actId="20577"/>
          <ac:spMkLst>
            <pc:docMk/>
            <pc:sldMk cId="2208717831" sldId="258"/>
            <ac:spMk id="64" creationId="{FB266F4E-C557-5C8D-6A88-3DA9214A3401}"/>
          </ac:spMkLst>
        </pc:spChg>
        <pc:spChg chg="add mod">
          <ac:chgData name="Drappier Mélanie" userId="aca84376-c094-4c2f-8bd8-7341990c8385" providerId="ADAL" clId="{7D67B766-0971-42E1-97CC-BE110847743E}" dt="2026-04-24T10:26:38.087" v="908" actId="20577"/>
          <ac:spMkLst>
            <pc:docMk/>
            <pc:sldMk cId="2208717831" sldId="258"/>
            <ac:spMk id="65" creationId="{7F2B14AF-168D-5473-2C50-10F0FB585C04}"/>
          </ac:spMkLst>
        </pc:spChg>
        <pc:spChg chg="add mod">
          <ac:chgData name="Drappier Mélanie" userId="aca84376-c094-4c2f-8bd8-7341990c8385" providerId="ADAL" clId="{7D67B766-0971-42E1-97CC-BE110847743E}" dt="2026-04-24T10:27:09.942" v="916" actId="20577"/>
          <ac:spMkLst>
            <pc:docMk/>
            <pc:sldMk cId="2208717831" sldId="258"/>
            <ac:spMk id="66" creationId="{B06E009A-FF85-59AF-B21B-EFE1FCBCC83B}"/>
          </ac:spMkLst>
        </pc:spChg>
        <pc:spChg chg="add mod">
          <ac:chgData name="Drappier Mélanie" userId="aca84376-c094-4c2f-8bd8-7341990c8385" providerId="ADAL" clId="{7D67B766-0971-42E1-97CC-BE110847743E}" dt="2026-04-24T10:27:18.736" v="922" actId="20577"/>
          <ac:spMkLst>
            <pc:docMk/>
            <pc:sldMk cId="2208717831" sldId="258"/>
            <ac:spMk id="67" creationId="{458BC2A8-06AB-51B3-1ABB-AC31EC2B1E49}"/>
          </ac:spMkLst>
        </pc:spChg>
        <pc:spChg chg="add mod">
          <ac:chgData name="Drappier Mélanie" userId="aca84376-c094-4c2f-8bd8-7341990c8385" providerId="ADAL" clId="{7D67B766-0971-42E1-97CC-BE110847743E}" dt="2026-04-24T10:27:29.331" v="928" actId="20577"/>
          <ac:spMkLst>
            <pc:docMk/>
            <pc:sldMk cId="2208717831" sldId="258"/>
            <ac:spMk id="68" creationId="{CFF5015F-C925-FB7B-720D-F8DB0731BAD0}"/>
          </ac:spMkLst>
        </pc:spChg>
        <pc:spChg chg="add mod">
          <ac:chgData name="Drappier Mélanie" userId="aca84376-c094-4c2f-8bd8-7341990c8385" providerId="ADAL" clId="{7D67B766-0971-42E1-97CC-BE110847743E}" dt="2026-04-24T10:27:48.052" v="933" actId="20577"/>
          <ac:spMkLst>
            <pc:docMk/>
            <pc:sldMk cId="2208717831" sldId="258"/>
            <ac:spMk id="69" creationId="{37B16F5E-B190-35CD-8A1D-4CF40ABD1A15}"/>
          </ac:spMkLst>
        </pc:spChg>
        <pc:spChg chg="add mod">
          <ac:chgData name="Drappier Mélanie" userId="aca84376-c094-4c2f-8bd8-7341990c8385" providerId="ADAL" clId="{7D67B766-0971-42E1-97CC-BE110847743E}" dt="2026-04-24T10:28:17.996" v="946" actId="20577"/>
          <ac:spMkLst>
            <pc:docMk/>
            <pc:sldMk cId="2208717831" sldId="258"/>
            <ac:spMk id="70" creationId="{EBA63977-F5A6-C810-A81D-034551A2FF3A}"/>
          </ac:spMkLst>
        </pc:spChg>
        <pc:spChg chg="add mod">
          <ac:chgData name="Drappier Mélanie" userId="aca84376-c094-4c2f-8bd8-7341990c8385" providerId="ADAL" clId="{7D67B766-0971-42E1-97CC-BE110847743E}" dt="2026-04-24T10:28:30.461" v="952" actId="20577"/>
          <ac:spMkLst>
            <pc:docMk/>
            <pc:sldMk cId="2208717831" sldId="258"/>
            <ac:spMk id="71" creationId="{85F84035-99FE-1592-86DC-D149DCE0437C}"/>
          </ac:spMkLst>
        </pc:spChg>
        <pc:spChg chg="add mod">
          <ac:chgData name="Drappier Mélanie" userId="aca84376-c094-4c2f-8bd8-7341990c8385" providerId="ADAL" clId="{7D67B766-0971-42E1-97CC-BE110847743E}" dt="2026-04-24T10:28:40.201" v="957" actId="1076"/>
          <ac:spMkLst>
            <pc:docMk/>
            <pc:sldMk cId="2208717831" sldId="258"/>
            <ac:spMk id="72" creationId="{5044B2C6-A507-09C6-9B4C-9C16934F3637}"/>
          </ac:spMkLst>
        </pc:spChg>
        <pc:spChg chg="add mod">
          <ac:chgData name="Drappier Mélanie" userId="aca84376-c094-4c2f-8bd8-7341990c8385" providerId="ADAL" clId="{7D67B766-0971-42E1-97CC-BE110847743E}" dt="2026-04-24T10:29:33.324" v="965" actId="207"/>
          <ac:spMkLst>
            <pc:docMk/>
            <pc:sldMk cId="2208717831" sldId="258"/>
            <ac:spMk id="74" creationId="{33C462CC-92D2-6DAF-77A3-9C209719469F}"/>
          </ac:spMkLst>
        </pc:spChg>
        <pc:spChg chg="add mod">
          <ac:chgData name="Drappier Mélanie" userId="aca84376-c094-4c2f-8bd8-7341990c8385" providerId="ADAL" clId="{7D67B766-0971-42E1-97CC-BE110847743E}" dt="2026-04-24T10:29:41.267" v="971" actId="20577"/>
          <ac:spMkLst>
            <pc:docMk/>
            <pc:sldMk cId="2208717831" sldId="258"/>
            <ac:spMk id="75" creationId="{16C6AD50-03A2-1662-7406-20326032BF5C}"/>
          </ac:spMkLst>
        </pc:spChg>
        <pc:spChg chg="add mod">
          <ac:chgData name="Drappier Mélanie" userId="aca84376-c094-4c2f-8bd8-7341990c8385" providerId="ADAL" clId="{7D67B766-0971-42E1-97CC-BE110847743E}" dt="2026-04-24T10:29:48.514" v="977" actId="20577"/>
          <ac:spMkLst>
            <pc:docMk/>
            <pc:sldMk cId="2208717831" sldId="258"/>
            <ac:spMk id="76" creationId="{0254A7A6-E389-EBD2-C0B8-E32135E07E9B}"/>
          </ac:spMkLst>
        </pc:spChg>
        <pc:spChg chg="add mod">
          <ac:chgData name="Drappier Mélanie" userId="aca84376-c094-4c2f-8bd8-7341990c8385" providerId="ADAL" clId="{7D67B766-0971-42E1-97CC-BE110847743E}" dt="2026-04-24T10:29:55.701" v="983" actId="20577"/>
          <ac:spMkLst>
            <pc:docMk/>
            <pc:sldMk cId="2208717831" sldId="258"/>
            <ac:spMk id="77" creationId="{AA288C01-9F6A-5F9F-F2CF-E38A48DF6FFA}"/>
          </ac:spMkLst>
        </pc:spChg>
        <pc:spChg chg="add mod">
          <ac:chgData name="Drappier Mélanie" userId="aca84376-c094-4c2f-8bd8-7341990c8385" providerId="ADAL" clId="{7D67B766-0971-42E1-97CC-BE110847743E}" dt="2026-04-24T10:31:12.843" v="992" actId="1076"/>
          <ac:spMkLst>
            <pc:docMk/>
            <pc:sldMk cId="2208717831" sldId="258"/>
            <ac:spMk id="79" creationId="{888EA3BB-9AEE-FC12-D2DC-2621B3FC5678}"/>
          </ac:spMkLst>
        </pc:spChg>
        <pc:spChg chg="add mod">
          <ac:chgData name="Drappier Mélanie" userId="aca84376-c094-4c2f-8bd8-7341990c8385" providerId="ADAL" clId="{7D67B766-0971-42E1-97CC-BE110847743E}" dt="2026-04-24T10:31:34.591" v="1006" actId="1076"/>
          <ac:spMkLst>
            <pc:docMk/>
            <pc:sldMk cId="2208717831" sldId="258"/>
            <ac:spMk id="80" creationId="{666FEB0C-E66A-490F-4706-D3E305F13F09}"/>
          </ac:spMkLst>
        </pc:spChg>
        <pc:spChg chg="add mod">
          <ac:chgData name="Drappier Mélanie" userId="aca84376-c094-4c2f-8bd8-7341990c8385" providerId="ADAL" clId="{7D67B766-0971-42E1-97CC-BE110847743E}" dt="2026-04-24T10:32:16.239" v="1019" actId="1076"/>
          <ac:spMkLst>
            <pc:docMk/>
            <pc:sldMk cId="2208717831" sldId="258"/>
            <ac:spMk id="81" creationId="{CD8AAEF9-3B37-25BF-22C1-43893DDA749E}"/>
          </ac:spMkLst>
        </pc:spChg>
        <pc:spChg chg="add mod">
          <ac:chgData name="Drappier Mélanie" userId="aca84376-c094-4c2f-8bd8-7341990c8385" providerId="ADAL" clId="{7D67B766-0971-42E1-97CC-BE110847743E}" dt="2026-04-24T10:32:18.072" v="1020" actId="1076"/>
          <ac:spMkLst>
            <pc:docMk/>
            <pc:sldMk cId="2208717831" sldId="258"/>
            <ac:spMk id="82" creationId="{BABFCEF4-7FE6-5D12-B057-CB3CCFC0D02B}"/>
          </ac:spMkLst>
        </pc:spChg>
        <pc:spChg chg="add mod">
          <ac:chgData name="Drappier Mélanie" userId="aca84376-c094-4c2f-8bd8-7341990c8385" providerId="ADAL" clId="{7D67B766-0971-42E1-97CC-BE110847743E}" dt="2026-04-24T10:32:25.754" v="1024" actId="20577"/>
          <ac:spMkLst>
            <pc:docMk/>
            <pc:sldMk cId="2208717831" sldId="258"/>
            <ac:spMk id="83" creationId="{1E0E03EC-E206-FEE0-E27D-1EDF96ED53CE}"/>
          </ac:spMkLst>
        </pc:spChg>
        <pc:spChg chg="add mod">
          <ac:chgData name="Drappier Mélanie" userId="aca84376-c094-4c2f-8bd8-7341990c8385" providerId="ADAL" clId="{7D67B766-0971-42E1-97CC-BE110847743E}" dt="2026-04-24T10:32:32.215" v="1032" actId="20577"/>
          <ac:spMkLst>
            <pc:docMk/>
            <pc:sldMk cId="2208717831" sldId="258"/>
            <ac:spMk id="84" creationId="{7F218E7A-98AD-C5C3-1899-824ED7DAA816}"/>
          </ac:spMkLst>
        </pc:spChg>
        <pc:spChg chg="add mod">
          <ac:chgData name="Drappier Mélanie" userId="aca84376-c094-4c2f-8bd8-7341990c8385" providerId="ADAL" clId="{7D67B766-0971-42E1-97CC-BE110847743E}" dt="2026-04-24T10:33:12.297" v="1047" actId="14100"/>
          <ac:spMkLst>
            <pc:docMk/>
            <pc:sldMk cId="2208717831" sldId="258"/>
            <ac:spMk id="85" creationId="{923B34F7-CF1D-4F63-05B9-4A3C29D32393}"/>
          </ac:spMkLst>
        </pc:spChg>
        <pc:spChg chg="add mod">
          <ac:chgData name="Drappier Mélanie" userId="aca84376-c094-4c2f-8bd8-7341990c8385" providerId="ADAL" clId="{7D67B766-0971-42E1-97CC-BE110847743E}" dt="2026-04-24T10:33:21.377" v="1053" actId="20577"/>
          <ac:spMkLst>
            <pc:docMk/>
            <pc:sldMk cId="2208717831" sldId="258"/>
            <ac:spMk id="86" creationId="{3F8135CB-9661-E112-7971-95A03DC2A0AF}"/>
          </ac:spMkLst>
        </pc:spChg>
        <pc:spChg chg="add mod">
          <ac:chgData name="Drappier Mélanie" userId="aca84376-c094-4c2f-8bd8-7341990c8385" providerId="ADAL" clId="{7D67B766-0971-42E1-97CC-BE110847743E}" dt="2026-04-24T10:33:25.930" v="1058" actId="20577"/>
          <ac:spMkLst>
            <pc:docMk/>
            <pc:sldMk cId="2208717831" sldId="258"/>
            <ac:spMk id="87" creationId="{92542D4E-1164-02A0-2294-6C9D18412620}"/>
          </ac:spMkLst>
        </pc:spChg>
        <pc:spChg chg="add mod">
          <ac:chgData name="Drappier Mélanie" userId="aca84376-c094-4c2f-8bd8-7341990c8385" providerId="ADAL" clId="{7D67B766-0971-42E1-97CC-BE110847743E}" dt="2026-04-24T10:33:48.982" v="1061" actId="2085"/>
          <ac:spMkLst>
            <pc:docMk/>
            <pc:sldMk cId="2208717831" sldId="258"/>
            <ac:spMk id="88" creationId="{64BB5589-9997-4B32-B344-0FE7BE3CFA40}"/>
          </ac:spMkLst>
        </pc:spChg>
        <pc:spChg chg="add mod">
          <ac:chgData name="Drappier Mélanie" userId="aca84376-c094-4c2f-8bd8-7341990c8385" providerId="ADAL" clId="{7D67B766-0971-42E1-97CC-BE110847743E}" dt="2026-04-24T10:33:58.505" v="1066" actId="207"/>
          <ac:spMkLst>
            <pc:docMk/>
            <pc:sldMk cId="2208717831" sldId="258"/>
            <ac:spMk id="89" creationId="{F90E73E1-C31B-12CA-8C73-4A1D9E26BF8F}"/>
          </ac:spMkLst>
        </pc:spChg>
        <pc:spChg chg="add mod">
          <ac:chgData name="Drappier Mélanie" userId="aca84376-c094-4c2f-8bd8-7341990c8385" providerId="ADAL" clId="{7D67B766-0971-42E1-97CC-BE110847743E}" dt="2026-04-24T10:34:01.201" v="1067" actId="207"/>
          <ac:spMkLst>
            <pc:docMk/>
            <pc:sldMk cId="2208717831" sldId="258"/>
            <ac:spMk id="90" creationId="{0E977221-C808-A177-1003-283F93307843}"/>
          </ac:spMkLst>
        </pc:spChg>
        <pc:picChg chg="add mod modCrop">
          <ac:chgData name="Drappier Mélanie" userId="aca84376-c094-4c2f-8bd8-7341990c8385" providerId="ADAL" clId="{7D67B766-0971-42E1-97CC-BE110847743E}" dt="2026-04-24T10:32:54.237" v="1033" actId="732"/>
          <ac:picMkLst>
            <pc:docMk/>
            <pc:sldMk cId="2208717831" sldId="258"/>
            <ac:picMk id="8" creationId="{EE491381-BDA9-04C1-389E-F05BF1D73815}"/>
          </ac:picMkLst>
        </pc:picChg>
        <pc:cxnChg chg="add">
          <ac:chgData name="Drappier Mélanie" userId="aca84376-c094-4c2f-8bd8-7341990c8385" providerId="ADAL" clId="{7D67B766-0971-42E1-97CC-BE110847743E}" dt="2026-04-24T10:26:02.125" v="896" actId="11529"/>
          <ac:cxnSpMkLst>
            <pc:docMk/>
            <pc:sldMk cId="2208717831" sldId="258"/>
            <ac:cxnSpMk id="63" creationId="{F3E15E79-F14F-5AF4-41D9-170CD5A30006}"/>
          </ac:cxnSpMkLst>
        </pc:cxnChg>
      </pc:sldChg>
      <pc:sldChg chg="addSp delSp modSp mod ord modCm">
        <pc:chgData name="Drappier Mélanie" userId="aca84376-c094-4c2f-8bd8-7341990c8385" providerId="ADAL" clId="{7D67B766-0971-42E1-97CC-BE110847743E}" dt="2026-05-05T09:26:30.954" v="1561" actId="1076"/>
        <pc:sldMkLst>
          <pc:docMk/>
          <pc:sldMk cId="2694775508" sldId="261"/>
        </pc:sldMkLst>
        <pc:spChg chg="add mod">
          <ac:chgData name="Drappier Mélanie" userId="aca84376-c094-4c2f-8bd8-7341990c8385" providerId="ADAL" clId="{7D67B766-0971-42E1-97CC-BE110847743E}" dt="2026-04-24T14:43:23.196" v="1540" actId="20577"/>
          <ac:spMkLst>
            <pc:docMk/>
            <pc:sldMk cId="2694775508" sldId="261"/>
            <ac:spMk id="6" creationId="{D212949B-6278-D747-50EB-C9AEAC1D4907}"/>
          </ac:spMkLst>
        </pc:spChg>
        <pc:spChg chg="add">
          <ac:chgData name="Drappier Mélanie" userId="aca84376-c094-4c2f-8bd8-7341990c8385" providerId="ADAL" clId="{7D67B766-0971-42E1-97CC-BE110847743E}" dt="2026-05-05T09:26:02.589" v="1550"/>
          <ac:spMkLst>
            <pc:docMk/>
            <pc:sldMk cId="2694775508" sldId="261"/>
            <ac:spMk id="9" creationId="{8E59244B-EBB6-7CD3-EC13-B5B4893AE1C7}"/>
          </ac:spMkLst>
        </pc:spChg>
        <pc:spChg chg="add mod">
          <ac:chgData name="Drappier Mélanie" userId="aca84376-c094-4c2f-8bd8-7341990c8385" providerId="ADAL" clId="{7D67B766-0971-42E1-97CC-BE110847743E}" dt="2026-04-23T07:49:29.905" v="285"/>
          <ac:spMkLst>
            <pc:docMk/>
            <pc:sldMk cId="2694775508" sldId="261"/>
            <ac:spMk id="11" creationId="{A8E5D59B-4067-1377-7DE1-81CF4A564F41}"/>
          </ac:spMkLst>
        </pc:spChg>
        <pc:spChg chg="add mod">
          <ac:chgData name="Drappier Mélanie" userId="aca84376-c094-4c2f-8bd8-7341990c8385" providerId="ADAL" clId="{7D67B766-0971-42E1-97CC-BE110847743E}" dt="2026-04-23T07:49:45.922" v="289" actId="1076"/>
          <ac:spMkLst>
            <pc:docMk/>
            <pc:sldMk cId="2694775508" sldId="261"/>
            <ac:spMk id="15" creationId="{AD64C343-3703-6B2B-B8BD-78BF63101BC5}"/>
          </ac:spMkLst>
        </pc:spChg>
        <pc:spChg chg="mod">
          <ac:chgData name="Drappier Mélanie" userId="aca84376-c094-4c2f-8bd8-7341990c8385" providerId="ADAL" clId="{7D67B766-0971-42E1-97CC-BE110847743E}" dt="2026-04-24T10:36:20.059" v="1074" actId="20577"/>
          <ac:spMkLst>
            <pc:docMk/>
            <pc:sldMk cId="2694775508" sldId="261"/>
            <ac:spMk id="35" creationId="{8C19E4C7-BAB3-38FA-8270-CBD6F798C7E4}"/>
          </ac:spMkLst>
        </pc:spChg>
        <pc:picChg chg="add mod">
          <ac:chgData name="Drappier Mélanie" userId="aca84376-c094-4c2f-8bd8-7341990c8385" providerId="ADAL" clId="{7D67B766-0971-42E1-97CC-BE110847743E}" dt="2026-04-24T09:12:10.093" v="594" actId="1076"/>
          <ac:picMkLst>
            <pc:docMk/>
            <pc:sldMk cId="2694775508" sldId="261"/>
            <ac:picMk id="7" creationId="{91D6C306-1CEA-DD78-7CEB-1B27F721B844}"/>
          </ac:picMkLst>
        </pc:picChg>
        <pc:picChg chg="add del mod">
          <ac:chgData name="Drappier Mélanie" userId="aca84376-c094-4c2f-8bd8-7341990c8385" providerId="ADAL" clId="{7D67B766-0971-42E1-97CC-BE110847743E}" dt="2026-05-05T09:26:01.919" v="1549" actId="478"/>
          <ac:picMkLst>
            <pc:docMk/>
            <pc:sldMk cId="2694775508" sldId="261"/>
            <ac:picMk id="8" creationId="{BF01A9B2-ED64-E04B-E4D0-9B2FD9B1DF62}"/>
          </ac:picMkLst>
        </pc:picChg>
        <pc:picChg chg="add mod">
          <ac:chgData name="Drappier Mélanie" userId="aca84376-c094-4c2f-8bd8-7341990c8385" providerId="ADAL" clId="{7D67B766-0971-42E1-97CC-BE110847743E}" dt="2026-05-05T09:26:30.954" v="1561" actId="1076"/>
          <ac:picMkLst>
            <pc:docMk/>
            <pc:sldMk cId="2694775508" sldId="261"/>
            <ac:picMk id="12" creationId="{5251A63A-0FA3-1CC6-E5CE-7DDCF29796E8}"/>
          </ac:picMkLst>
        </pc:picChg>
        <pc:picChg chg="add del mod">
          <ac:chgData name="Drappier Mélanie" userId="aca84376-c094-4c2f-8bd8-7341990c8385" providerId="ADAL" clId="{7D67B766-0971-42E1-97CC-BE110847743E}" dt="2026-05-05T09:26:21.089" v="1554" actId="478"/>
          <ac:picMkLst>
            <pc:docMk/>
            <pc:sldMk cId="2694775508" sldId="261"/>
            <ac:picMk id="13" creationId="{2FE639AE-2D97-58F4-5ECF-B46942BE6A43}"/>
          </ac:picMkLst>
        </pc:picChg>
        <pc:picChg chg="add del mod">
          <ac:chgData name="Drappier Mélanie" userId="aca84376-c094-4c2f-8bd8-7341990c8385" providerId="ADAL" clId="{7D67B766-0971-42E1-97CC-BE110847743E}" dt="2026-05-05T09:26:22.969" v="1556" actId="478"/>
          <ac:picMkLst>
            <pc:docMk/>
            <pc:sldMk cId="2694775508" sldId="261"/>
            <ac:picMk id="14" creationId="{F4419151-4B63-1C85-057D-4EB068087A73}"/>
          </ac:picMkLst>
        </pc:picChg>
        <pc:picChg chg="add del mod">
          <ac:chgData name="Drappier Mélanie" userId="aca84376-c094-4c2f-8bd8-7341990c8385" providerId="ADAL" clId="{7D67B766-0971-42E1-97CC-BE110847743E}" dt="2026-05-05T09:26:21.918" v="1555" actId="478"/>
          <ac:picMkLst>
            <pc:docMk/>
            <pc:sldMk cId="2694775508" sldId="261"/>
            <ac:picMk id="18" creationId="{B031AF1E-A298-61D4-4CC5-1EE32D618762}"/>
          </ac:picMkLst>
        </pc:picChg>
        <pc:picChg chg="add del mod">
          <ac:chgData name="Drappier Mélanie" userId="aca84376-c094-4c2f-8bd8-7341990c8385" providerId="ADAL" clId="{7D67B766-0971-42E1-97CC-BE110847743E}" dt="2026-05-05T09:26:25.200" v="1558" actId="478"/>
          <ac:picMkLst>
            <pc:docMk/>
            <pc:sldMk cId="2694775508" sldId="261"/>
            <ac:picMk id="19" creationId="{30E9A5BC-5339-2E1D-3D90-0A319062FE86}"/>
          </ac:picMkLst>
        </pc:picChg>
        <pc:extLst>
          <p:ext xmlns:p="http://schemas.openxmlformats.org/presentationml/2006/main" uri="{D6D511B9-2390-475A-947B-AFAB55BFBCF1}">
            <pc226:cmChg xmlns:pc226="http://schemas.microsoft.com/office/powerpoint/2022/06/main/command" chg="mod">
              <pc226:chgData name="Drappier Mélanie" userId="aca84376-c094-4c2f-8bd8-7341990c8385" providerId="ADAL" clId="{7D67B766-0971-42E1-97CC-BE110847743E}" dt="2026-04-23T07:49:00.290" v="277" actId="20577"/>
              <pc2:cmMkLst xmlns:pc2="http://schemas.microsoft.com/office/powerpoint/2019/9/main/command">
                <pc:docMk/>
                <pc:sldMk cId="2694775508" sldId="261"/>
                <pc2:cmMk id="{E85DA844-3717-418F-B4CC-FB3BA3E3D6FE}"/>
              </pc2:cmMkLst>
            </pc226:cmChg>
          </p:ext>
        </pc:extLst>
      </pc:sldChg>
      <pc:sldChg chg="delSp modSp mod">
        <pc:chgData name="Drappier Mélanie" userId="aca84376-c094-4c2f-8bd8-7341990c8385" providerId="ADAL" clId="{7D67B766-0971-42E1-97CC-BE110847743E}" dt="2026-04-24T10:41:02.722" v="1130" actId="1076"/>
        <pc:sldMkLst>
          <pc:docMk/>
          <pc:sldMk cId="3896060637" sldId="297"/>
        </pc:sldMkLst>
        <pc:spChg chg="mod">
          <ac:chgData name="Drappier Mélanie" userId="aca84376-c094-4c2f-8bd8-7341990c8385" providerId="ADAL" clId="{7D67B766-0971-42E1-97CC-BE110847743E}" dt="2026-04-24T10:38:52.321" v="1080" actId="6549"/>
          <ac:spMkLst>
            <pc:docMk/>
            <pc:sldMk cId="3896060637" sldId="297"/>
            <ac:spMk id="2" creationId="{0410321A-367F-1916-CE51-E24476F4B8BA}"/>
          </ac:spMkLst>
        </pc:spChg>
        <pc:spChg chg="mod">
          <ac:chgData name="Drappier Mélanie" userId="aca84376-c094-4c2f-8bd8-7341990c8385" providerId="ADAL" clId="{7D67B766-0971-42E1-97CC-BE110847743E}" dt="2026-04-24T10:40:50.124" v="1128" actId="27636"/>
          <ac:spMkLst>
            <pc:docMk/>
            <pc:sldMk cId="3896060637" sldId="297"/>
            <ac:spMk id="3" creationId="{4BB2BB43-AE17-1FDF-383C-6ECB0EFD18C7}"/>
          </ac:spMkLst>
        </pc:spChg>
        <pc:picChg chg="mod">
          <ac:chgData name="Drappier Mélanie" userId="aca84376-c094-4c2f-8bd8-7341990c8385" providerId="ADAL" clId="{7D67B766-0971-42E1-97CC-BE110847743E}" dt="2026-04-24T10:41:01.671" v="1129" actId="1076"/>
          <ac:picMkLst>
            <pc:docMk/>
            <pc:sldMk cId="3896060637" sldId="297"/>
            <ac:picMk id="2050" creationId="{85355B86-BCE8-772C-9FA5-7EE483FD710C}"/>
          </ac:picMkLst>
        </pc:picChg>
        <pc:picChg chg="mod">
          <ac:chgData name="Drappier Mélanie" userId="aca84376-c094-4c2f-8bd8-7341990c8385" providerId="ADAL" clId="{7D67B766-0971-42E1-97CC-BE110847743E}" dt="2026-04-24T10:41:02.722" v="1130" actId="1076"/>
          <ac:picMkLst>
            <pc:docMk/>
            <pc:sldMk cId="3896060637" sldId="297"/>
            <ac:picMk id="2051" creationId="{9F18FF4A-993D-D7A1-2BAC-9417A0B0BDEE}"/>
          </ac:picMkLst>
        </pc:picChg>
      </pc:sldChg>
      <pc:sldChg chg="addSp delSp modSp mod">
        <pc:chgData name="Drappier Mélanie" userId="aca84376-c094-4c2f-8bd8-7341990c8385" providerId="ADAL" clId="{7D67B766-0971-42E1-97CC-BE110847743E}" dt="2026-04-24T11:01:42.038" v="1514" actId="20577"/>
        <pc:sldMkLst>
          <pc:docMk/>
          <pc:sldMk cId="2233672619" sldId="298"/>
        </pc:sldMkLst>
        <pc:spChg chg="mod">
          <ac:chgData name="Drappier Mélanie" userId="aca84376-c094-4c2f-8bd8-7341990c8385" providerId="ADAL" clId="{7D67B766-0971-42E1-97CC-BE110847743E}" dt="2026-04-24T10:42:04.664" v="1137" actId="20577"/>
          <ac:spMkLst>
            <pc:docMk/>
            <pc:sldMk cId="2233672619" sldId="298"/>
            <ac:spMk id="2" creationId="{7A11C37E-C730-4632-97C7-FB7508144EF5}"/>
          </ac:spMkLst>
        </pc:spChg>
        <pc:spChg chg="mod">
          <ac:chgData name="Drappier Mélanie" userId="aca84376-c094-4c2f-8bd8-7341990c8385" providerId="ADAL" clId="{7D67B766-0971-42E1-97CC-BE110847743E}" dt="2026-04-24T11:01:42.038" v="1514" actId="20577"/>
          <ac:spMkLst>
            <pc:docMk/>
            <pc:sldMk cId="2233672619" sldId="298"/>
            <ac:spMk id="3" creationId="{D7DE8344-92CE-90D6-D6E0-44D1B456E982}"/>
          </ac:spMkLst>
        </pc:spChg>
      </pc:sldChg>
      <pc:sldChg chg="addSp delSp modSp mod ord">
        <pc:chgData name="Drappier Mélanie" userId="aca84376-c094-4c2f-8bd8-7341990c8385" providerId="ADAL" clId="{7D67B766-0971-42E1-97CC-BE110847743E}" dt="2026-04-24T14:41:32.930" v="1529" actId="1076"/>
        <pc:sldMkLst>
          <pc:docMk/>
          <pc:sldMk cId="2486631559" sldId="299"/>
        </pc:sldMkLst>
        <pc:spChg chg="mod">
          <ac:chgData name="Drappier Mélanie" userId="aca84376-c094-4c2f-8bd8-7341990c8385" providerId="ADAL" clId="{7D67B766-0971-42E1-97CC-BE110847743E}" dt="2026-04-23T07:49:22.964" v="282" actId="1076"/>
          <ac:spMkLst>
            <pc:docMk/>
            <pc:sldMk cId="2486631559" sldId="299"/>
            <ac:spMk id="3" creationId="{C43C72A7-1247-AFB3-38C1-52C29FA6B12F}"/>
          </ac:spMkLst>
        </pc:spChg>
        <pc:spChg chg="add mod">
          <ac:chgData name="Drappier Mélanie" userId="aca84376-c094-4c2f-8bd8-7341990c8385" providerId="ADAL" clId="{7D67B766-0971-42E1-97CC-BE110847743E}" dt="2026-04-24T14:41:32.930" v="1529" actId="1076"/>
          <ac:spMkLst>
            <pc:docMk/>
            <pc:sldMk cId="2486631559" sldId="299"/>
            <ac:spMk id="17" creationId="{59A5395E-6FFA-B09D-F81F-C5F8115B7020}"/>
          </ac:spMkLst>
        </pc:spChg>
        <pc:spChg chg="mod">
          <ac:chgData name="Drappier Mélanie" userId="aca84376-c094-4c2f-8bd8-7341990c8385" providerId="ADAL" clId="{7D67B766-0971-42E1-97CC-BE110847743E}" dt="2026-04-23T07:49:25.257" v="284" actId="1076"/>
          <ac:spMkLst>
            <pc:docMk/>
            <pc:sldMk cId="2486631559" sldId="299"/>
            <ac:spMk id="35" creationId="{D501B8CB-64E4-3219-2630-AA4B58DAFF02}"/>
          </ac:spMkLst>
        </pc:spChg>
        <pc:picChg chg="add mod">
          <ac:chgData name="Drappier Mélanie" userId="aca84376-c094-4c2f-8bd8-7341990c8385" providerId="ADAL" clId="{7D67B766-0971-42E1-97CC-BE110847743E}" dt="2026-04-24T14:41:32.930" v="1529" actId="1076"/>
          <ac:picMkLst>
            <pc:docMk/>
            <pc:sldMk cId="2486631559" sldId="299"/>
            <ac:picMk id="7" creationId="{3BBF544F-960E-D525-3BF2-6C3293A8DA9F}"/>
          </ac:picMkLst>
        </pc:picChg>
        <pc:picChg chg="add mod">
          <ac:chgData name="Drappier Mélanie" userId="aca84376-c094-4c2f-8bd8-7341990c8385" providerId="ADAL" clId="{7D67B766-0971-42E1-97CC-BE110847743E}" dt="2026-04-24T14:41:32.930" v="1529" actId="1076"/>
          <ac:picMkLst>
            <pc:docMk/>
            <pc:sldMk cId="2486631559" sldId="299"/>
            <ac:picMk id="10" creationId="{F1F724CE-B1CB-2BF0-75D0-4BF335A0F30A}"/>
          </ac:picMkLst>
        </pc:picChg>
        <pc:picChg chg="add mod">
          <ac:chgData name="Drappier Mélanie" userId="aca84376-c094-4c2f-8bd8-7341990c8385" providerId="ADAL" clId="{7D67B766-0971-42E1-97CC-BE110847743E}" dt="2026-04-24T14:41:32.930" v="1529" actId="1076"/>
          <ac:picMkLst>
            <pc:docMk/>
            <pc:sldMk cId="2486631559" sldId="299"/>
            <ac:picMk id="16" creationId="{7C3EC8E8-B07A-A4FB-8B2F-767368C36DBE}"/>
          </ac:picMkLst>
        </pc:picChg>
      </pc:sldChg>
      <pc:sldChg chg="addSp delSp modSp mod">
        <pc:chgData name="Drappier Mélanie" userId="aca84376-c094-4c2f-8bd8-7341990c8385" providerId="ADAL" clId="{7D67B766-0971-42E1-97CC-BE110847743E}" dt="2026-04-24T10:49:35.085" v="1484" actId="20577"/>
        <pc:sldMkLst>
          <pc:docMk/>
          <pc:sldMk cId="2164102122" sldId="300"/>
        </pc:sldMkLst>
        <pc:spChg chg="add mod">
          <ac:chgData name="Drappier Mélanie" userId="aca84376-c094-4c2f-8bd8-7341990c8385" providerId="ADAL" clId="{7D67B766-0971-42E1-97CC-BE110847743E}" dt="2026-04-09T14:59:20.984" v="17" actId="1076"/>
          <ac:spMkLst>
            <pc:docMk/>
            <pc:sldMk cId="2164102122" sldId="300"/>
            <ac:spMk id="9" creationId="{A2B0C0E8-2C8C-4C21-AE10-1887B51B1D32}"/>
          </ac:spMkLst>
        </pc:spChg>
        <pc:spChg chg="add mod">
          <ac:chgData name="Drappier Mélanie" userId="aca84376-c094-4c2f-8bd8-7341990c8385" providerId="ADAL" clId="{7D67B766-0971-42E1-97CC-BE110847743E}" dt="2026-04-24T10:49:27.810" v="1478" actId="20577"/>
          <ac:spMkLst>
            <pc:docMk/>
            <pc:sldMk cId="2164102122" sldId="300"/>
            <ac:spMk id="10" creationId="{07B0A4CE-4E54-87C2-62B9-BC7E597C8FA0}"/>
          </ac:spMkLst>
        </pc:spChg>
        <pc:spChg chg="add mod">
          <ac:chgData name="Drappier Mélanie" userId="aca84376-c094-4c2f-8bd8-7341990c8385" providerId="ADAL" clId="{7D67B766-0971-42E1-97CC-BE110847743E}" dt="2026-04-24T10:46:51.969" v="1339" actId="20577"/>
          <ac:spMkLst>
            <pc:docMk/>
            <pc:sldMk cId="2164102122" sldId="300"/>
            <ac:spMk id="13" creationId="{273BB252-847C-493B-FA4E-6C304A06BBEA}"/>
          </ac:spMkLst>
        </pc:spChg>
        <pc:spChg chg="add mod">
          <ac:chgData name="Drappier Mélanie" userId="aca84376-c094-4c2f-8bd8-7341990c8385" providerId="ADAL" clId="{7D67B766-0971-42E1-97CC-BE110847743E}" dt="2026-04-24T10:48:29.066" v="1411" actId="1076"/>
          <ac:spMkLst>
            <pc:docMk/>
            <pc:sldMk cId="2164102122" sldId="300"/>
            <ac:spMk id="16" creationId="{9ADB57C2-A116-7EE7-7DCE-86D1672C7C6B}"/>
          </ac:spMkLst>
        </pc:spChg>
        <pc:spChg chg="add mod">
          <ac:chgData name="Drappier Mélanie" userId="aca84376-c094-4c2f-8bd8-7341990c8385" providerId="ADAL" clId="{7D67B766-0971-42E1-97CC-BE110847743E}" dt="2026-04-24T10:48:33.313" v="1413" actId="1076"/>
          <ac:spMkLst>
            <pc:docMk/>
            <pc:sldMk cId="2164102122" sldId="300"/>
            <ac:spMk id="18" creationId="{6FFB1555-A15C-BA62-8ED8-74FD148ADB9C}"/>
          </ac:spMkLst>
        </pc:spChg>
        <pc:spChg chg="add mod">
          <ac:chgData name="Drappier Mélanie" userId="aca84376-c094-4c2f-8bd8-7341990c8385" providerId="ADAL" clId="{7D67B766-0971-42E1-97CC-BE110847743E}" dt="2026-04-24T10:49:31.761" v="1481" actId="20577"/>
          <ac:spMkLst>
            <pc:docMk/>
            <pc:sldMk cId="2164102122" sldId="300"/>
            <ac:spMk id="19" creationId="{FDFFD04B-FB92-34C5-5C33-F8C3B8D37B35}"/>
          </ac:spMkLst>
        </pc:spChg>
        <pc:spChg chg="add mod">
          <ac:chgData name="Drappier Mélanie" userId="aca84376-c094-4c2f-8bd8-7341990c8385" providerId="ADAL" clId="{7D67B766-0971-42E1-97CC-BE110847743E}" dt="2026-04-24T10:49:35.085" v="1484" actId="20577"/>
          <ac:spMkLst>
            <pc:docMk/>
            <pc:sldMk cId="2164102122" sldId="300"/>
            <ac:spMk id="20" creationId="{5B62EF8D-FE1E-267B-2F47-19E1F1735C4A}"/>
          </ac:spMkLst>
        </pc:spChg>
        <pc:spChg chg="add mod">
          <ac:chgData name="Drappier Mélanie" userId="aca84376-c094-4c2f-8bd8-7341990c8385" providerId="ADAL" clId="{7D67B766-0971-42E1-97CC-BE110847743E}" dt="2026-04-24T10:48:53.242" v="1417" actId="207"/>
          <ac:spMkLst>
            <pc:docMk/>
            <pc:sldMk cId="2164102122" sldId="300"/>
            <ac:spMk id="21" creationId="{FAD99D17-D6B0-BF99-16CD-EB498A44516C}"/>
          </ac:spMkLst>
        </pc:spChg>
        <pc:spChg chg="add mod">
          <ac:chgData name="Drappier Mélanie" userId="aca84376-c094-4c2f-8bd8-7341990c8385" providerId="ADAL" clId="{7D67B766-0971-42E1-97CC-BE110847743E}" dt="2026-04-24T10:48:59.584" v="1432" actId="20577"/>
          <ac:spMkLst>
            <pc:docMk/>
            <pc:sldMk cId="2164102122" sldId="300"/>
            <ac:spMk id="22" creationId="{C43C1A91-0DE8-FE5E-4797-8D453AC178E3}"/>
          </ac:spMkLst>
        </pc:spChg>
        <pc:graphicFrameChg chg="add mod">
          <ac:chgData name="Drappier Mélanie" userId="aca84376-c094-4c2f-8bd8-7341990c8385" providerId="ADAL" clId="{7D67B766-0971-42E1-97CC-BE110847743E}" dt="2026-04-24T10:46:22.633" v="1299" actId="1076"/>
          <ac:graphicFrameMkLst>
            <pc:docMk/>
            <pc:sldMk cId="2164102122" sldId="300"/>
            <ac:graphicFrameMk id="14" creationId="{EFEF92DD-86C9-D6E0-3530-CE5F987F1552}"/>
          </ac:graphicFrameMkLst>
        </pc:graphicFrameChg>
        <pc:picChg chg="add mod">
          <ac:chgData name="Drappier Mélanie" userId="aca84376-c094-4c2f-8bd8-7341990c8385" providerId="ADAL" clId="{7D67B766-0971-42E1-97CC-BE110847743E}" dt="2026-04-24T10:48:30.333" v="1412" actId="1076"/>
          <ac:picMkLst>
            <pc:docMk/>
            <pc:sldMk cId="2164102122" sldId="300"/>
            <ac:picMk id="17" creationId="{9E779A3B-8529-BECC-EED4-A7CDEBF2D8A7}"/>
          </ac:picMkLst>
        </pc:picChg>
        <pc:picChg chg="add mod">
          <ac:chgData name="Drappier Mélanie" userId="aca84376-c094-4c2f-8bd8-7341990c8385" providerId="ADAL" clId="{7D67B766-0971-42E1-97CC-BE110847743E}" dt="2026-04-24T10:47:00.027" v="1342" actId="1076"/>
          <ac:picMkLst>
            <pc:docMk/>
            <pc:sldMk cId="2164102122" sldId="300"/>
            <ac:picMk id="1025" creationId="{034A1ECE-BBB3-6F25-F2B3-6184D9B9EE68}"/>
          </ac:picMkLst>
        </pc:picChg>
        <pc:picChg chg="add mod">
          <ac:chgData name="Drappier Mélanie" userId="aca84376-c094-4c2f-8bd8-7341990c8385" providerId="ADAL" clId="{7D67B766-0971-42E1-97CC-BE110847743E}" dt="2026-04-24T10:46:56.573" v="1340" actId="14100"/>
          <ac:picMkLst>
            <pc:docMk/>
            <pc:sldMk cId="2164102122" sldId="300"/>
            <ac:picMk id="16386" creationId="{18685135-8ABD-51C4-0B11-09A7B68AA41C}"/>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6347" cy="498215"/>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1342" y="0"/>
            <a:ext cx="2946347" cy="498215"/>
          </a:xfrm>
          <a:prstGeom prst="rect">
            <a:avLst/>
          </a:prstGeom>
        </p:spPr>
        <p:txBody>
          <a:bodyPr vert="horz" lIns="91440" tIns="45720" rIns="91440" bIns="45720" rtlCol="0"/>
          <a:lstStyle>
            <a:lvl1pPr algn="r">
              <a:defRPr sz="1200"/>
            </a:lvl1pPr>
          </a:lstStyle>
          <a:p>
            <a:fld id="{CD382B23-28FD-43D4-878F-8C1518D9F2C6}" type="datetimeFigureOut">
              <a:rPr lang="fr-FR" smtClean="0"/>
              <a:t>12/05/2026</a:t>
            </a:fld>
            <a:endParaRPr lang="fr-FR"/>
          </a:p>
        </p:txBody>
      </p:sp>
      <p:sp>
        <p:nvSpPr>
          <p:cNvPr id="4" name="Espace réservé de l'image des diapositives 3"/>
          <p:cNvSpPr>
            <a:spLocks noGrp="1" noRot="1" noChangeAspect="1"/>
          </p:cNvSpPr>
          <p:nvPr>
            <p:ph type="sldImg" idx="2"/>
          </p:nvPr>
        </p:nvSpPr>
        <p:spPr>
          <a:xfrm>
            <a:off x="422275" y="1241425"/>
            <a:ext cx="5954713" cy="3351213"/>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79927" y="4778722"/>
            <a:ext cx="5439410" cy="3909864"/>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31600"/>
            <a:ext cx="2946347" cy="498214"/>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1342" y="9431600"/>
            <a:ext cx="2946347" cy="498214"/>
          </a:xfrm>
          <a:prstGeom prst="rect">
            <a:avLst/>
          </a:prstGeom>
        </p:spPr>
        <p:txBody>
          <a:bodyPr vert="horz" lIns="91440" tIns="45720" rIns="91440" bIns="45720" rtlCol="0" anchor="b"/>
          <a:lstStyle>
            <a:lvl1pPr algn="r">
              <a:defRPr sz="1200"/>
            </a:lvl1pPr>
          </a:lstStyle>
          <a:p>
            <a:fld id="{EA8AE6DF-7F2F-4AD7-A223-06399C0009F4}" type="slidenum">
              <a:rPr lang="fr-FR" smtClean="0"/>
              <a:t>‹N°›</a:t>
            </a:fld>
            <a:endParaRPr lang="fr-FR"/>
          </a:p>
        </p:txBody>
      </p:sp>
    </p:spTree>
    <p:extLst>
      <p:ext uri="{BB962C8B-B14F-4D97-AF65-F5344CB8AC3E}">
        <p14:creationId xmlns:p14="http://schemas.microsoft.com/office/powerpoint/2010/main" val="10098048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EA8AE6DF-7F2F-4AD7-A223-06399C0009F4}" type="slidenum">
              <a:rPr lang="fr-FR" smtClean="0"/>
              <a:t>4</a:t>
            </a:fld>
            <a:endParaRPr lang="fr-FR"/>
          </a:p>
        </p:txBody>
      </p:sp>
    </p:spTree>
    <p:extLst>
      <p:ext uri="{BB962C8B-B14F-4D97-AF65-F5344CB8AC3E}">
        <p14:creationId xmlns:p14="http://schemas.microsoft.com/office/powerpoint/2010/main" val="24051145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F1A82BF-6890-5FFD-F6F3-D7A1D2943A97}"/>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CF4385E7-8D1E-A834-E987-6538630F06E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B699F240-D524-6AB1-7439-7741520F5154}"/>
              </a:ext>
            </a:extLst>
          </p:cNvPr>
          <p:cNvSpPr>
            <a:spLocks noGrp="1"/>
          </p:cNvSpPr>
          <p:nvPr>
            <p:ph type="dt" sz="half" idx="10"/>
          </p:nvPr>
        </p:nvSpPr>
        <p:spPr/>
        <p:txBody>
          <a:bodyPr/>
          <a:lstStyle/>
          <a:p>
            <a:fld id="{B871132B-E2A2-4BE5-879B-857A7AF8D4CC}" type="datetime1">
              <a:rPr lang="fr-FR" smtClean="0"/>
              <a:t>12/05/2026</a:t>
            </a:fld>
            <a:endParaRPr lang="fr-FR"/>
          </a:p>
        </p:txBody>
      </p:sp>
      <p:sp>
        <p:nvSpPr>
          <p:cNvPr id="5" name="Espace réservé du pied de page 4">
            <a:extLst>
              <a:ext uri="{FF2B5EF4-FFF2-40B4-BE49-F238E27FC236}">
                <a16:creationId xmlns:a16="http://schemas.microsoft.com/office/drawing/2014/main" id="{CB56B18B-846F-83F1-09FE-5FE00A576CF5}"/>
              </a:ext>
            </a:extLst>
          </p:cNvPr>
          <p:cNvSpPr>
            <a:spLocks noGrp="1"/>
          </p:cNvSpPr>
          <p:nvPr>
            <p:ph type="ftr" sz="quarter" idx="11"/>
          </p:nvPr>
        </p:nvSpPr>
        <p:spPr/>
        <p:txBody>
          <a:bodyPr/>
          <a:lstStyle/>
          <a:p>
            <a:r>
              <a:rPr lang="fr-FR"/>
              <a:t>M XXX - ANNEXE 2 - ENCAPSULAGE</a:t>
            </a:r>
          </a:p>
        </p:txBody>
      </p:sp>
      <p:sp>
        <p:nvSpPr>
          <p:cNvPr id="6" name="Espace réservé du numéro de diapositive 5">
            <a:extLst>
              <a:ext uri="{FF2B5EF4-FFF2-40B4-BE49-F238E27FC236}">
                <a16:creationId xmlns:a16="http://schemas.microsoft.com/office/drawing/2014/main" id="{9657BE05-8D6E-2C52-F419-0F3DDB8ABC7D}"/>
              </a:ext>
            </a:extLst>
          </p:cNvPr>
          <p:cNvSpPr>
            <a:spLocks noGrp="1"/>
          </p:cNvSpPr>
          <p:nvPr>
            <p:ph type="sldNum" sz="quarter" idx="12"/>
          </p:nvPr>
        </p:nvSpPr>
        <p:spPr/>
        <p:txBody>
          <a:bodyPr/>
          <a:lstStyle/>
          <a:p>
            <a:fld id="{A529C986-79C5-410F-9395-A6305AC6C884}" type="slidenum">
              <a:rPr lang="fr-FR" smtClean="0"/>
              <a:t>‹N°›</a:t>
            </a:fld>
            <a:endParaRPr lang="fr-FR"/>
          </a:p>
        </p:txBody>
      </p:sp>
    </p:spTree>
    <p:extLst>
      <p:ext uri="{BB962C8B-B14F-4D97-AF65-F5344CB8AC3E}">
        <p14:creationId xmlns:p14="http://schemas.microsoft.com/office/powerpoint/2010/main" val="24398226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B728CC9-B4F0-5671-325B-C8188B29FF14}"/>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4BA30FA8-8D78-256D-7022-9A34DFD097E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3E6EFD9-B3EF-189C-0341-824493309B3E}"/>
              </a:ext>
            </a:extLst>
          </p:cNvPr>
          <p:cNvSpPr>
            <a:spLocks noGrp="1"/>
          </p:cNvSpPr>
          <p:nvPr>
            <p:ph type="dt" sz="half" idx="10"/>
          </p:nvPr>
        </p:nvSpPr>
        <p:spPr/>
        <p:txBody>
          <a:bodyPr/>
          <a:lstStyle/>
          <a:p>
            <a:fld id="{FDD4C600-A0A0-44C3-B6D8-3DF004E194C0}" type="datetime1">
              <a:rPr lang="fr-FR" smtClean="0"/>
              <a:t>12/05/2026</a:t>
            </a:fld>
            <a:endParaRPr lang="fr-FR"/>
          </a:p>
        </p:txBody>
      </p:sp>
      <p:sp>
        <p:nvSpPr>
          <p:cNvPr id="5" name="Espace réservé du pied de page 4">
            <a:extLst>
              <a:ext uri="{FF2B5EF4-FFF2-40B4-BE49-F238E27FC236}">
                <a16:creationId xmlns:a16="http://schemas.microsoft.com/office/drawing/2014/main" id="{55ABD896-5F76-8DF1-8B79-E58B3C78E583}"/>
              </a:ext>
            </a:extLst>
          </p:cNvPr>
          <p:cNvSpPr>
            <a:spLocks noGrp="1"/>
          </p:cNvSpPr>
          <p:nvPr>
            <p:ph type="ftr" sz="quarter" idx="11"/>
          </p:nvPr>
        </p:nvSpPr>
        <p:spPr/>
        <p:txBody>
          <a:bodyPr/>
          <a:lstStyle/>
          <a:p>
            <a:r>
              <a:rPr lang="fr-FR"/>
              <a:t>M XXX - ANNEXE 2 - ENCAPSULAGE</a:t>
            </a:r>
          </a:p>
        </p:txBody>
      </p:sp>
      <p:sp>
        <p:nvSpPr>
          <p:cNvPr id="6" name="Espace réservé du numéro de diapositive 5">
            <a:extLst>
              <a:ext uri="{FF2B5EF4-FFF2-40B4-BE49-F238E27FC236}">
                <a16:creationId xmlns:a16="http://schemas.microsoft.com/office/drawing/2014/main" id="{68106CEF-0E76-919F-7B14-08DB19B6DE74}"/>
              </a:ext>
            </a:extLst>
          </p:cNvPr>
          <p:cNvSpPr>
            <a:spLocks noGrp="1"/>
          </p:cNvSpPr>
          <p:nvPr>
            <p:ph type="sldNum" sz="quarter" idx="12"/>
          </p:nvPr>
        </p:nvSpPr>
        <p:spPr/>
        <p:txBody>
          <a:bodyPr/>
          <a:lstStyle/>
          <a:p>
            <a:fld id="{A529C986-79C5-410F-9395-A6305AC6C884}" type="slidenum">
              <a:rPr lang="fr-FR" smtClean="0"/>
              <a:t>‹N°›</a:t>
            </a:fld>
            <a:endParaRPr lang="fr-FR"/>
          </a:p>
        </p:txBody>
      </p:sp>
    </p:spTree>
    <p:extLst>
      <p:ext uri="{BB962C8B-B14F-4D97-AF65-F5344CB8AC3E}">
        <p14:creationId xmlns:p14="http://schemas.microsoft.com/office/powerpoint/2010/main" val="4061985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E9372523-8B99-9FE0-30B9-4024A53D490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8AE9DF14-D010-4588-A432-B38288ACBF2E}"/>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E6C04468-E6DC-63A5-FBAF-ED0D14642DE1}"/>
              </a:ext>
            </a:extLst>
          </p:cNvPr>
          <p:cNvSpPr>
            <a:spLocks noGrp="1"/>
          </p:cNvSpPr>
          <p:nvPr>
            <p:ph type="dt" sz="half" idx="10"/>
          </p:nvPr>
        </p:nvSpPr>
        <p:spPr/>
        <p:txBody>
          <a:bodyPr/>
          <a:lstStyle/>
          <a:p>
            <a:fld id="{C68AF509-0E03-4F20-A930-181C7BEF8C29}" type="datetime1">
              <a:rPr lang="fr-FR" smtClean="0"/>
              <a:t>12/05/2026</a:t>
            </a:fld>
            <a:endParaRPr lang="fr-FR"/>
          </a:p>
        </p:txBody>
      </p:sp>
      <p:sp>
        <p:nvSpPr>
          <p:cNvPr id="5" name="Espace réservé du pied de page 4">
            <a:extLst>
              <a:ext uri="{FF2B5EF4-FFF2-40B4-BE49-F238E27FC236}">
                <a16:creationId xmlns:a16="http://schemas.microsoft.com/office/drawing/2014/main" id="{762DA238-D707-E058-53CD-92560FE2B92C}"/>
              </a:ext>
            </a:extLst>
          </p:cNvPr>
          <p:cNvSpPr>
            <a:spLocks noGrp="1"/>
          </p:cNvSpPr>
          <p:nvPr>
            <p:ph type="ftr" sz="quarter" idx="11"/>
          </p:nvPr>
        </p:nvSpPr>
        <p:spPr/>
        <p:txBody>
          <a:bodyPr/>
          <a:lstStyle/>
          <a:p>
            <a:r>
              <a:rPr lang="fr-FR"/>
              <a:t>M XXX - ANNEXE 2 - ENCAPSULAGE</a:t>
            </a:r>
          </a:p>
        </p:txBody>
      </p:sp>
      <p:sp>
        <p:nvSpPr>
          <p:cNvPr id="6" name="Espace réservé du numéro de diapositive 5">
            <a:extLst>
              <a:ext uri="{FF2B5EF4-FFF2-40B4-BE49-F238E27FC236}">
                <a16:creationId xmlns:a16="http://schemas.microsoft.com/office/drawing/2014/main" id="{B9912CAB-795A-8431-B5A7-49443072AA81}"/>
              </a:ext>
            </a:extLst>
          </p:cNvPr>
          <p:cNvSpPr>
            <a:spLocks noGrp="1"/>
          </p:cNvSpPr>
          <p:nvPr>
            <p:ph type="sldNum" sz="quarter" idx="12"/>
          </p:nvPr>
        </p:nvSpPr>
        <p:spPr/>
        <p:txBody>
          <a:bodyPr/>
          <a:lstStyle/>
          <a:p>
            <a:fld id="{A529C986-79C5-410F-9395-A6305AC6C884}" type="slidenum">
              <a:rPr lang="fr-FR" smtClean="0"/>
              <a:t>‹N°›</a:t>
            </a:fld>
            <a:endParaRPr lang="fr-FR"/>
          </a:p>
        </p:txBody>
      </p:sp>
    </p:spTree>
    <p:extLst>
      <p:ext uri="{BB962C8B-B14F-4D97-AF65-F5344CB8AC3E}">
        <p14:creationId xmlns:p14="http://schemas.microsoft.com/office/powerpoint/2010/main" val="22111419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D56646D-2DBA-4BDA-9E61-81A434312C1F}"/>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3E5EECC-8554-55EC-85F8-3CFE0225EEDD}"/>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F3404D0-6D88-BE74-D335-60C4AD833855}"/>
              </a:ext>
            </a:extLst>
          </p:cNvPr>
          <p:cNvSpPr>
            <a:spLocks noGrp="1"/>
          </p:cNvSpPr>
          <p:nvPr>
            <p:ph type="dt" sz="half" idx="10"/>
          </p:nvPr>
        </p:nvSpPr>
        <p:spPr/>
        <p:txBody>
          <a:bodyPr/>
          <a:lstStyle/>
          <a:p>
            <a:fld id="{081CD8A8-5F26-4A45-BAC8-64986F0AB1C2}" type="datetime1">
              <a:rPr lang="fr-FR" smtClean="0"/>
              <a:t>12/05/2026</a:t>
            </a:fld>
            <a:endParaRPr lang="fr-FR"/>
          </a:p>
        </p:txBody>
      </p:sp>
      <p:sp>
        <p:nvSpPr>
          <p:cNvPr id="5" name="Espace réservé du pied de page 4">
            <a:extLst>
              <a:ext uri="{FF2B5EF4-FFF2-40B4-BE49-F238E27FC236}">
                <a16:creationId xmlns:a16="http://schemas.microsoft.com/office/drawing/2014/main" id="{86456159-1172-B73B-01B2-5E3F3F2B3E15}"/>
              </a:ext>
            </a:extLst>
          </p:cNvPr>
          <p:cNvSpPr>
            <a:spLocks noGrp="1"/>
          </p:cNvSpPr>
          <p:nvPr>
            <p:ph type="ftr" sz="quarter" idx="11"/>
          </p:nvPr>
        </p:nvSpPr>
        <p:spPr/>
        <p:txBody>
          <a:bodyPr/>
          <a:lstStyle/>
          <a:p>
            <a:r>
              <a:rPr lang="fr-FR"/>
              <a:t>M XXX - ANNEXE 2 - ENCAPSULAGE</a:t>
            </a:r>
          </a:p>
        </p:txBody>
      </p:sp>
      <p:sp>
        <p:nvSpPr>
          <p:cNvPr id="6" name="Espace réservé du numéro de diapositive 5">
            <a:extLst>
              <a:ext uri="{FF2B5EF4-FFF2-40B4-BE49-F238E27FC236}">
                <a16:creationId xmlns:a16="http://schemas.microsoft.com/office/drawing/2014/main" id="{1C7350D3-D0D8-C7E2-172B-D0B5EBCAF351}"/>
              </a:ext>
            </a:extLst>
          </p:cNvPr>
          <p:cNvSpPr>
            <a:spLocks noGrp="1"/>
          </p:cNvSpPr>
          <p:nvPr>
            <p:ph type="sldNum" sz="quarter" idx="12"/>
          </p:nvPr>
        </p:nvSpPr>
        <p:spPr/>
        <p:txBody>
          <a:bodyPr/>
          <a:lstStyle/>
          <a:p>
            <a:fld id="{A529C986-79C5-410F-9395-A6305AC6C884}" type="slidenum">
              <a:rPr lang="fr-FR" smtClean="0"/>
              <a:t>‹N°›</a:t>
            </a:fld>
            <a:endParaRPr lang="fr-FR"/>
          </a:p>
        </p:txBody>
      </p:sp>
    </p:spTree>
    <p:extLst>
      <p:ext uri="{BB962C8B-B14F-4D97-AF65-F5344CB8AC3E}">
        <p14:creationId xmlns:p14="http://schemas.microsoft.com/office/powerpoint/2010/main" val="30090498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AC6A39-16D6-1779-BD44-FE0847B4D9BE}"/>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4C90F8F0-DFB3-5958-08C2-64231CE5712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4010D10C-9DFD-A755-9206-2338D8F85BD6}"/>
              </a:ext>
            </a:extLst>
          </p:cNvPr>
          <p:cNvSpPr>
            <a:spLocks noGrp="1"/>
          </p:cNvSpPr>
          <p:nvPr>
            <p:ph type="dt" sz="half" idx="10"/>
          </p:nvPr>
        </p:nvSpPr>
        <p:spPr/>
        <p:txBody>
          <a:bodyPr/>
          <a:lstStyle/>
          <a:p>
            <a:fld id="{DDABEE7F-8B28-4E73-AD01-2B0454388283}" type="datetime1">
              <a:rPr lang="fr-FR" smtClean="0"/>
              <a:t>12/05/2026</a:t>
            </a:fld>
            <a:endParaRPr lang="fr-FR"/>
          </a:p>
        </p:txBody>
      </p:sp>
      <p:sp>
        <p:nvSpPr>
          <p:cNvPr id="5" name="Espace réservé du pied de page 4">
            <a:extLst>
              <a:ext uri="{FF2B5EF4-FFF2-40B4-BE49-F238E27FC236}">
                <a16:creationId xmlns:a16="http://schemas.microsoft.com/office/drawing/2014/main" id="{1FB9E6E9-BBEF-485C-86F2-6EA61B4B51BE}"/>
              </a:ext>
            </a:extLst>
          </p:cNvPr>
          <p:cNvSpPr>
            <a:spLocks noGrp="1"/>
          </p:cNvSpPr>
          <p:nvPr>
            <p:ph type="ftr" sz="quarter" idx="11"/>
          </p:nvPr>
        </p:nvSpPr>
        <p:spPr/>
        <p:txBody>
          <a:bodyPr/>
          <a:lstStyle/>
          <a:p>
            <a:r>
              <a:rPr lang="fr-FR"/>
              <a:t>M XXX - ANNEXE 2 - ENCAPSULAGE</a:t>
            </a:r>
          </a:p>
        </p:txBody>
      </p:sp>
      <p:sp>
        <p:nvSpPr>
          <p:cNvPr id="6" name="Espace réservé du numéro de diapositive 5">
            <a:extLst>
              <a:ext uri="{FF2B5EF4-FFF2-40B4-BE49-F238E27FC236}">
                <a16:creationId xmlns:a16="http://schemas.microsoft.com/office/drawing/2014/main" id="{CBA7CD69-447A-3DFB-F7E7-4BEF81C8CC03}"/>
              </a:ext>
            </a:extLst>
          </p:cNvPr>
          <p:cNvSpPr>
            <a:spLocks noGrp="1"/>
          </p:cNvSpPr>
          <p:nvPr>
            <p:ph type="sldNum" sz="quarter" idx="12"/>
          </p:nvPr>
        </p:nvSpPr>
        <p:spPr/>
        <p:txBody>
          <a:bodyPr/>
          <a:lstStyle/>
          <a:p>
            <a:fld id="{A529C986-79C5-410F-9395-A6305AC6C884}" type="slidenum">
              <a:rPr lang="fr-FR" smtClean="0"/>
              <a:t>‹N°›</a:t>
            </a:fld>
            <a:endParaRPr lang="fr-FR"/>
          </a:p>
        </p:txBody>
      </p:sp>
    </p:spTree>
    <p:extLst>
      <p:ext uri="{BB962C8B-B14F-4D97-AF65-F5344CB8AC3E}">
        <p14:creationId xmlns:p14="http://schemas.microsoft.com/office/powerpoint/2010/main" val="13848085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00F5808-8A07-A7A9-BB05-CBFA79AE17B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97039958-7D7A-94FF-26A3-0C4969E11696}"/>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7A4B6B86-D775-5BF6-2830-547BF908C13D}"/>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5EFB0588-DE82-FD60-0CEC-5167EF2DD564}"/>
              </a:ext>
            </a:extLst>
          </p:cNvPr>
          <p:cNvSpPr>
            <a:spLocks noGrp="1"/>
          </p:cNvSpPr>
          <p:nvPr>
            <p:ph type="dt" sz="half" idx="10"/>
          </p:nvPr>
        </p:nvSpPr>
        <p:spPr/>
        <p:txBody>
          <a:bodyPr/>
          <a:lstStyle/>
          <a:p>
            <a:fld id="{400869FE-6104-4BEE-86C0-76B6028A8C03}" type="datetime1">
              <a:rPr lang="fr-FR" smtClean="0"/>
              <a:t>12/05/2026</a:t>
            </a:fld>
            <a:endParaRPr lang="fr-FR"/>
          </a:p>
        </p:txBody>
      </p:sp>
      <p:sp>
        <p:nvSpPr>
          <p:cNvPr id="6" name="Espace réservé du pied de page 5">
            <a:extLst>
              <a:ext uri="{FF2B5EF4-FFF2-40B4-BE49-F238E27FC236}">
                <a16:creationId xmlns:a16="http://schemas.microsoft.com/office/drawing/2014/main" id="{B203E297-91E8-FB7E-A929-6864A7DA16BA}"/>
              </a:ext>
            </a:extLst>
          </p:cNvPr>
          <p:cNvSpPr>
            <a:spLocks noGrp="1"/>
          </p:cNvSpPr>
          <p:nvPr>
            <p:ph type="ftr" sz="quarter" idx="11"/>
          </p:nvPr>
        </p:nvSpPr>
        <p:spPr/>
        <p:txBody>
          <a:bodyPr/>
          <a:lstStyle/>
          <a:p>
            <a:r>
              <a:rPr lang="fr-FR"/>
              <a:t>M XXX - ANNEXE 2 - ENCAPSULAGE</a:t>
            </a:r>
          </a:p>
        </p:txBody>
      </p:sp>
      <p:sp>
        <p:nvSpPr>
          <p:cNvPr id="7" name="Espace réservé du numéro de diapositive 6">
            <a:extLst>
              <a:ext uri="{FF2B5EF4-FFF2-40B4-BE49-F238E27FC236}">
                <a16:creationId xmlns:a16="http://schemas.microsoft.com/office/drawing/2014/main" id="{DAF4A43D-2099-66BE-CAEF-9FEA9A32E06A}"/>
              </a:ext>
            </a:extLst>
          </p:cNvPr>
          <p:cNvSpPr>
            <a:spLocks noGrp="1"/>
          </p:cNvSpPr>
          <p:nvPr>
            <p:ph type="sldNum" sz="quarter" idx="12"/>
          </p:nvPr>
        </p:nvSpPr>
        <p:spPr/>
        <p:txBody>
          <a:bodyPr/>
          <a:lstStyle/>
          <a:p>
            <a:fld id="{A529C986-79C5-410F-9395-A6305AC6C884}" type="slidenum">
              <a:rPr lang="fr-FR" smtClean="0"/>
              <a:t>‹N°›</a:t>
            </a:fld>
            <a:endParaRPr lang="fr-FR"/>
          </a:p>
        </p:txBody>
      </p:sp>
    </p:spTree>
    <p:extLst>
      <p:ext uri="{BB962C8B-B14F-4D97-AF65-F5344CB8AC3E}">
        <p14:creationId xmlns:p14="http://schemas.microsoft.com/office/powerpoint/2010/main" val="30459824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36C736-AC94-2C47-4538-746F62876114}"/>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28E8BFB5-3E0B-20B6-C1C5-A2E28E745B7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09098C8-61FF-803A-C319-98B68687A4B0}"/>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492B18B2-34E2-2F78-2A2A-4B9B625F50D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4F4BE173-0B20-F686-4043-26B634010AD2}"/>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8FAFE9BD-9B97-CAFC-12D7-F5EDAC0BFE9C}"/>
              </a:ext>
            </a:extLst>
          </p:cNvPr>
          <p:cNvSpPr>
            <a:spLocks noGrp="1"/>
          </p:cNvSpPr>
          <p:nvPr>
            <p:ph type="dt" sz="half" idx="10"/>
          </p:nvPr>
        </p:nvSpPr>
        <p:spPr/>
        <p:txBody>
          <a:bodyPr/>
          <a:lstStyle/>
          <a:p>
            <a:fld id="{880976D9-1D7F-4CCF-8BA6-D3DA3F6D2767}" type="datetime1">
              <a:rPr lang="fr-FR" smtClean="0"/>
              <a:t>12/05/2026</a:t>
            </a:fld>
            <a:endParaRPr lang="fr-FR"/>
          </a:p>
        </p:txBody>
      </p:sp>
      <p:sp>
        <p:nvSpPr>
          <p:cNvPr id="8" name="Espace réservé du pied de page 7">
            <a:extLst>
              <a:ext uri="{FF2B5EF4-FFF2-40B4-BE49-F238E27FC236}">
                <a16:creationId xmlns:a16="http://schemas.microsoft.com/office/drawing/2014/main" id="{0370AF35-DF9C-1EBA-7798-A58E1FA93895}"/>
              </a:ext>
            </a:extLst>
          </p:cNvPr>
          <p:cNvSpPr>
            <a:spLocks noGrp="1"/>
          </p:cNvSpPr>
          <p:nvPr>
            <p:ph type="ftr" sz="quarter" idx="11"/>
          </p:nvPr>
        </p:nvSpPr>
        <p:spPr/>
        <p:txBody>
          <a:bodyPr/>
          <a:lstStyle/>
          <a:p>
            <a:r>
              <a:rPr lang="fr-FR"/>
              <a:t>M XXX - ANNEXE 2 - ENCAPSULAGE</a:t>
            </a:r>
          </a:p>
        </p:txBody>
      </p:sp>
      <p:sp>
        <p:nvSpPr>
          <p:cNvPr id="9" name="Espace réservé du numéro de diapositive 8">
            <a:extLst>
              <a:ext uri="{FF2B5EF4-FFF2-40B4-BE49-F238E27FC236}">
                <a16:creationId xmlns:a16="http://schemas.microsoft.com/office/drawing/2014/main" id="{06B81A81-3BBC-5B6A-8ED1-E543FC72766C}"/>
              </a:ext>
            </a:extLst>
          </p:cNvPr>
          <p:cNvSpPr>
            <a:spLocks noGrp="1"/>
          </p:cNvSpPr>
          <p:nvPr>
            <p:ph type="sldNum" sz="quarter" idx="12"/>
          </p:nvPr>
        </p:nvSpPr>
        <p:spPr/>
        <p:txBody>
          <a:bodyPr/>
          <a:lstStyle/>
          <a:p>
            <a:fld id="{A529C986-79C5-410F-9395-A6305AC6C884}" type="slidenum">
              <a:rPr lang="fr-FR" smtClean="0"/>
              <a:t>‹N°›</a:t>
            </a:fld>
            <a:endParaRPr lang="fr-FR"/>
          </a:p>
        </p:txBody>
      </p:sp>
    </p:spTree>
    <p:extLst>
      <p:ext uri="{BB962C8B-B14F-4D97-AF65-F5344CB8AC3E}">
        <p14:creationId xmlns:p14="http://schemas.microsoft.com/office/powerpoint/2010/main" val="3582076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DF2C1CB-02C5-3568-BC15-7D10C50A1884}"/>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1BE19A8D-A911-30EB-8CA9-468A52DB4556}"/>
              </a:ext>
            </a:extLst>
          </p:cNvPr>
          <p:cNvSpPr>
            <a:spLocks noGrp="1"/>
          </p:cNvSpPr>
          <p:nvPr>
            <p:ph type="dt" sz="half" idx="10"/>
          </p:nvPr>
        </p:nvSpPr>
        <p:spPr/>
        <p:txBody>
          <a:bodyPr/>
          <a:lstStyle/>
          <a:p>
            <a:fld id="{4108BAB7-09A0-4FE6-8928-EBFF5D853154}" type="datetime1">
              <a:rPr lang="fr-FR" smtClean="0"/>
              <a:t>12/05/2026</a:t>
            </a:fld>
            <a:endParaRPr lang="fr-FR"/>
          </a:p>
        </p:txBody>
      </p:sp>
      <p:sp>
        <p:nvSpPr>
          <p:cNvPr id="4" name="Espace réservé du pied de page 3">
            <a:extLst>
              <a:ext uri="{FF2B5EF4-FFF2-40B4-BE49-F238E27FC236}">
                <a16:creationId xmlns:a16="http://schemas.microsoft.com/office/drawing/2014/main" id="{AAF88779-3E1D-1E9E-F856-2DECC7F78494}"/>
              </a:ext>
            </a:extLst>
          </p:cNvPr>
          <p:cNvSpPr>
            <a:spLocks noGrp="1"/>
          </p:cNvSpPr>
          <p:nvPr>
            <p:ph type="ftr" sz="quarter" idx="11"/>
          </p:nvPr>
        </p:nvSpPr>
        <p:spPr/>
        <p:txBody>
          <a:bodyPr/>
          <a:lstStyle/>
          <a:p>
            <a:r>
              <a:rPr lang="fr-FR"/>
              <a:t>M XXX - ANNEXE 2 - ENCAPSULAGE</a:t>
            </a:r>
          </a:p>
        </p:txBody>
      </p:sp>
      <p:sp>
        <p:nvSpPr>
          <p:cNvPr id="5" name="Espace réservé du numéro de diapositive 4">
            <a:extLst>
              <a:ext uri="{FF2B5EF4-FFF2-40B4-BE49-F238E27FC236}">
                <a16:creationId xmlns:a16="http://schemas.microsoft.com/office/drawing/2014/main" id="{4F118AAC-8856-6DD7-4590-7E80B89EB75A}"/>
              </a:ext>
            </a:extLst>
          </p:cNvPr>
          <p:cNvSpPr>
            <a:spLocks noGrp="1"/>
          </p:cNvSpPr>
          <p:nvPr>
            <p:ph type="sldNum" sz="quarter" idx="12"/>
          </p:nvPr>
        </p:nvSpPr>
        <p:spPr/>
        <p:txBody>
          <a:bodyPr/>
          <a:lstStyle/>
          <a:p>
            <a:fld id="{A529C986-79C5-410F-9395-A6305AC6C884}" type="slidenum">
              <a:rPr lang="fr-FR" smtClean="0"/>
              <a:t>‹N°›</a:t>
            </a:fld>
            <a:endParaRPr lang="fr-FR"/>
          </a:p>
        </p:txBody>
      </p:sp>
    </p:spTree>
    <p:extLst>
      <p:ext uri="{BB962C8B-B14F-4D97-AF65-F5344CB8AC3E}">
        <p14:creationId xmlns:p14="http://schemas.microsoft.com/office/powerpoint/2010/main" val="19464875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8EB414F9-F1E3-DBB3-212B-283CF341EF68}"/>
              </a:ext>
            </a:extLst>
          </p:cNvPr>
          <p:cNvSpPr>
            <a:spLocks noGrp="1"/>
          </p:cNvSpPr>
          <p:nvPr>
            <p:ph type="dt" sz="half" idx="10"/>
          </p:nvPr>
        </p:nvSpPr>
        <p:spPr/>
        <p:txBody>
          <a:bodyPr/>
          <a:lstStyle/>
          <a:p>
            <a:fld id="{00B47261-1246-499C-9332-7A3E62F9B1DF}" type="datetime1">
              <a:rPr lang="fr-FR" smtClean="0"/>
              <a:t>12/05/2026</a:t>
            </a:fld>
            <a:endParaRPr lang="fr-FR"/>
          </a:p>
        </p:txBody>
      </p:sp>
      <p:sp>
        <p:nvSpPr>
          <p:cNvPr id="3" name="Espace réservé du pied de page 2">
            <a:extLst>
              <a:ext uri="{FF2B5EF4-FFF2-40B4-BE49-F238E27FC236}">
                <a16:creationId xmlns:a16="http://schemas.microsoft.com/office/drawing/2014/main" id="{D02039C7-5E20-7BC1-B8C6-ADB3D3D02B3C}"/>
              </a:ext>
            </a:extLst>
          </p:cNvPr>
          <p:cNvSpPr>
            <a:spLocks noGrp="1"/>
          </p:cNvSpPr>
          <p:nvPr>
            <p:ph type="ftr" sz="quarter" idx="11"/>
          </p:nvPr>
        </p:nvSpPr>
        <p:spPr/>
        <p:txBody>
          <a:bodyPr/>
          <a:lstStyle/>
          <a:p>
            <a:r>
              <a:rPr lang="fr-FR"/>
              <a:t>M XXX - ANNEXE 2 - ENCAPSULAGE</a:t>
            </a:r>
          </a:p>
        </p:txBody>
      </p:sp>
      <p:sp>
        <p:nvSpPr>
          <p:cNvPr id="4" name="Espace réservé du numéro de diapositive 3">
            <a:extLst>
              <a:ext uri="{FF2B5EF4-FFF2-40B4-BE49-F238E27FC236}">
                <a16:creationId xmlns:a16="http://schemas.microsoft.com/office/drawing/2014/main" id="{A55F4742-D319-F939-5543-8B071C967521}"/>
              </a:ext>
            </a:extLst>
          </p:cNvPr>
          <p:cNvSpPr>
            <a:spLocks noGrp="1"/>
          </p:cNvSpPr>
          <p:nvPr>
            <p:ph type="sldNum" sz="quarter" idx="12"/>
          </p:nvPr>
        </p:nvSpPr>
        <p:spPr/>
        <p:txBody>
          <a:bodyPr/>
          <a:lstStyle/>
          <a:p>
            <a:fld id="{A529C986-79C5-410F-9395-A6305AC6C884}" type="slidenum">
              <a:rPr lang="fr-FR" smtClean="0"/>
              <a:t>‹N°›</a:t>
            </a:fld>
            <a:endParaRPr lang="fr-FR"/>
          </a:p>
        </p:txBody>
      </p:sp>
    </p:spTree>
    <p:extLst>
      <p:ext uri="{BB962C8B-B14F-4D97-AF65-F5344CB8AC3E}">
        <p14:creationId xmlns:p14="http://schemas.microsoft.com/office/powerpoint/2010/main" val="25241396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F85C84-261B-848D-911D-9227CA058E4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3A03254D-B875-95A5-33FC-AA3359E224C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2D53CAE4-FD25-1016-0CAC-3EF56EE749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046782F6-B592-9DF0-1254-07181C4ED6AB}"/>
              </a:ext>
            </a:extLst>
          </p:cNvPr>
          <p:cNvSpPr>
            <a:spLocks noGrp="1"/>
          </p:cNvSpPr>
          <p:nvPr>
            <p:ph type="dt" sz="half" idx="10"/>
          </p:nvPr>
        </p:nvSpPr>
        <p:spPr/>
        <p:txBody>
          <a:bodyPr/>
          <a:lstStyle/>
          <a:p>
            <a:fld id="{6094AA43-8400-4310-A8B7-4187DDB9B531}" type="datetime1">
              <a:rPr lang="fr-FR" smtClean="0"/>
              <a:t>12/05/2026</a:t>
            </a:fld>
            <a:endParaRPr lang="fr-FR"/>
          </a:p>
        </p:txBody>
      </p:sp>
      <p:sp>
        <p:nvSpPr>
          <p:cNvPr id="6" name="Espace réservé du pied de page 5">
            <a:extLst>
              <a:ext uri="{FF2B5EF4-FFF2-40B4-BE49-F238E27FC236}">
                <a16:creationId xmlns:a16="http://schemas.microsoft.com/office/drawing/2014/main" id="{43791F4F-875E-E01C-40D5-FC3496C820E7}"/>
              </a:ext>
            </a:extLst>
          </p:cNvPr>
          <p:cNvSpPr>
            <a:spLocks noGrp="1"/>
          </p:cNvSpPr>
          <p:nvPr>
            <p:ph type="ftr" sz="quarter" idx="11"/>
          </p:nvPr>
        </p:nvSpPr>
        <p:spPr/>
        <p:txBody>
          <a:bodyPr/>
          <a:lstStyle/>
          <a:p>
            <a:r>
              <a:rPr lang="fr-FR"/>
              <a:t>M XXX - ANNEXE 2 - ENCAPSULAGE</a:t>
            </a:r>
          </a:p>
        </p:txBody>
      </p:sp>
      <p:sp>
        <p:nvSpPr>
          <p:cNvPr id="7" name="Espace réservé du numéro de diapositive 6">
            <a:extLst>
              <a:ext uri="{FF2B5EF4-FFF2-40B4-BE49-F238E27FC236}">
                <a16:creationId xmlns:a16="http://schemas.microsoft.com/office/drawing/2014/main" id="{A72F088D-6E31-D816-91C0-149949EE028F}"/>
              </a:ext>
            </a:extLst>
          </p:cNvPr>
          <p:cNvSpPr>
            <a:spLocks noGrp="1"/>
          </p:cNvSpPr>
          <p:nvPr>
            <p:ph type="sldNum" sz="quarter" idx="12"/>
          </p:nvPr>
        </p:nvSpPr>
        <p:spPr/>
        <p:txBody>
          <a:bodyPr/>
          <a:lstStyle/>
          <a:p>
            <a:fld id="{A529C986-79C5-410F-9395-A6305AC6C884}" type="slidenum">
              <a:rPr lang="fr-FR" smtClean="0"/>
              <a:t>‹N°›</a:t>
            </a:fld>
            <a:endParaRPr lang="fr-FR"/>
          </a:p>
        </p:txBody>
      </p:sp>
    </p:spTree>
    <p:extLst>
      <p:ext uri="{BB962C8B-B14F-4D97-AF65-F5344CB8AC3E}">
        <p14:creationId xmlns:p14="http://schemas.microsoft.com/office/powerpoint/2010/main" val="5100129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095C73-B8E8-DD0A-CED7-E5FDB7A48D05}"/>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67902B08-490E-0DD2-9A48-1D35B97791D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A1DEF268-A8BD-9DEB-C5F7-15A6232D6E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1340A6AA-D60A-4559-9F41-F1A7FF436C1C}"/>
              </a:ext>
            </a:extLst>
          </p:cNvPr>
          <p:cNvSpPr>
            <a:spLocks noGrp="1"/>
          </p:cNvSpPr>
          <p:nvPr>
            <p:ph type="dt" sz="half" idx="10"/>
          </p:nvPr>
        </p:nvSpPr>
        <p:spPr/>
        <p:txBody>
          <a:bodyPr/>
          <a:lstStyle/>
          <a:p>
            <a:fld id="{C7DECB3F-1167-4178-82F1-4F35429A00CB}" type="datetime1">
              <a:rPr lang="fr-FR" smtClean="0"/>
              <a:t>12/05/2026</a:t>
            </a:fld>
            <a:endParaRPr lang="fr-FR"/>
          </a:p>
        </p:txBody>
      </p:sp>
      <p:sp>
        <p:nvSpPr>
          <p:cNvPr id="6" name="Espace réservé du pied de page 5">
            <a:extLst>
              <a:ext uri="{FF2B5EF4-FFF2-40B4-BE49-F238E27FC236}">
                <a16:creationId xmlns:a16="http://schemas.microsoft.com/office/drawing/2014/main" id="{B04964D0-ED2B-0D42-9F49-331FEA2D6BDE}"/>
              </a:ext>
            </a:extLst>
          </p:cNvPr>
          <p:cNvSpPr>
            <a:spLocks noGrp="1"/>
          </p:cNvSpPr>
          <p:nvPr>
            <p:ph type="ftr" sz="quarter" idx="11"/>
          </p:nvPr>
        </p:nvSpPr>
        <p:spPr/>
        <p:txBody>
          <a:bodyPr/>
          <a:lstStyle/>
          <a:p>
            <a:r>
              <a:rPr lang="fr-FR"/>
              <a:t>M XXX - ANNEXE 2 - ENCAPSULAGE</a:t>
            </a:r>
          </a:p>
        </p:txBody>
      </p:sp>
      <p:sp>
        <p:nvSpPr>
          <p:cNvPr id="7" name="Espace réservé du numéro de diapositive 6">
            <a:extLst>
              <a:ext uri="{FF2B5EF4-FFF2-40B4-BE49-F238E27FC236}">
                <a16:creationId xmlns:a16="http://schemas.microsoft.com/office/drawing/2014/main" id="{4167B092-D5FF-9B10-740B-B4EEC27A91A8}"/>
              </a:ext>
            </a:extLst>
          </p:cNvPr>
          <p:cNvSpPr>
            <a:spLocks noGrp="1"/>
          </p:cNvSpPr>
          <p:nvPr>
            <p:ph type="sldNum" sz="quarter" idx="12"/>
          </p:nvPr>
        </p:nvSpPr>
        <p:spPr/>
        <p:txBody>
          <a:bodyPr/>
          <a:lstStyle/>
          <a:p>
            <a:fld id="{A529C986-79C5-410F-9395-A6305AC6C884}" type="slidenum">
              <a:rPr lang="fr-FR" smtClean="0"/>
              <a:t>‹N°›</a:t>
            </a:fld>
            <a:endParaRPr lang="fr-FR"/>
          </a:p>
        </p:txBody>
      </p:sp>
    </p:spTree>
    <p:extLst>
      <p:ext uri="{BB962C8B-B14F-4D97-AF65-F5344CB8AC3E}">
        <p14:creationId xmlns:p14="http://schemas.microsoft.com/office/powerpoint/2010/main" val="387220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876B0FA4-22B3-5305-95AC-A7A4A56B34E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97845809-5290-500E-A990-195CACA271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ABE9088-719C-4229-5586-037ADEC1723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4643F72-2884-4604-B3FA-FADD55125EE9}" type="datetime1">
              <a:rPr lang="fr-FR" smtClean="0"/>
              <a:t>12/05/2026</a:t>
            </a:fld>
            <a:endParaRPr lang="fr-FR"/>
          </a:p>
        </p:txBody>
      </p:sp>
      <p:sp>
        <p:nvSpPr>
          <p:cNvPr id="5" name="Espace réservé du pied de page 4">
            <a:extLst>
              <a:ext uri="{FF2B5EF4-FFF2-40B4-BE49-F238E27FC236}">
                <a16:creationId xmlns:a16="http://schemas.microsoft.com/office/drawing/2014/main" id="{6DBC3B1E-CF2F-A9D7-0E5E-31A34810F54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r>
              <a:rPr lang="fr-FR"/>
              <a:t>M XXX - ANNEXE 2 - ENCAPSULAGE</a:t>
            </a:r>
          </a:p>
        </p:txBody>
      </p:sp>
      <p:sp>
        <p:nvSpPr>
          <p:cNvPr id="6" name="Espace réservé du numéro de diapositive 5">
            <a:extLst>
              <a:ext uri="{FF2B5EF4-FFF2-40B4-BE49-F238E27FC236}">
                <a16:creationId xmlns:a16="http://schemas.microsoft.com/office/drawing/2014/main" id="{6E2E8548-C7C4-57C4-6990-BA45EB104B1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529C986-79C5-410F-9395-A6305AC6C884}" type="slidenum">
              <a:rPr lang="fr-FR" smtClean="0"/>
              <a:t>‹N°›</a:t>
            </a:fld>
            <a:endParaRPr lang="fr-FR"/>
          </a:p>
        </p:txBody>
      </p:sp>
    </p:spTree>
    <p:extLst>
      <p:ext uri="{BB962C8B-B14F-4D97-AF65-F5344CB8AC3E}">
        <p14:creationId xmlns:p14="http://schemas.microsoft.com/office/powerpoint/2010/main" val="1103114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AD3FEFA-D77A-326A-0099-A2D081CA647F}"/>
              </a:ext>
            </a:extLst>
          </p:cNvPr>
          <p:cNvSpPr>
            <a:spLocks noGrp="1"/>
          </p:cNvSpPr>
          <p:nvPr>
            <p:ph type="ctrTitle"/>
          </p:nvPr>
        </p:nvSpPr>
        <p:spPr>
          <a:xfrm>
            <a:off x="256515" y="207224"/>
            <a:ext cx="9144000" cy="779604"/>
          </a:xfrm>
        </p:spPr>
        <p:txBody>
          <a:bodyPr>
            <a:noAutofit/>
          </a:bodyPr>
          <a:lstStyle/>
          <a:p>
            <a:pPr algn="just"/>
            <a:r>
              <a:rPr lang="fr-FR" sz="4400" dirty="0">
                <a:latin typeface="Calibri Light" panose="020F0302020204030204" pitchFamily="34" charset="0"/>
                <a:cs typeface="Calibri Light" panose="020F0302020204030204" pitchFamily="34" charset="0"/>
              </a:rPr>
              <a:t>Exposition </a:t>
            </a:r>
            <a:r>
              <a:rPr lang="fr-FR" sz="4400" i="1" dirty="0">
                <a:latin typeface="Calibri Light" panose="020F0302020204030204" pitchFamily="34" charset="0"/>
                <a:cs typeface="Calibri Light" panose="020F0302020204030204" pitchFamily="34" charset="0"/>
              </a:rPr>
              <a:t>Jean-Paul Belmondo</a:t>
            </a:r>
          </a:p>
        </p:txBody>
      </p:sp>
      <p:sp>
        <p:nvSpPr>
          <p:cNvPr id="3" name="Sous-titre 2">
            <a:extLst>
              <a:ext uri="{FF2B5EF4-FFF2-40B4-BE49-F238E27FC236}">
                <a16:creationId xmlns:a16="http://schemas.microsoft.com/office/drawing/2014/main" id="{0897C342-E86B-D84F-CA75-32EF5162DEA1}"/>
              </a:ext>
            </a:extLst>
          </p:cNvPr>
          <p:cNvSpPr>
            <a:spLocks noGrp="1"/>
          </p:cNvSpPr>
          <p:nvPr>
            <p:ph type="subTitle" idx="1"/>
          </p:nvPr>
        </p:nvSpPr>
        <p:spPr>
          <a:xfrm>
            <a:off x="256515" y="986828"/>
            <a:ext cx="9144000" cy="906588"/>
          </a:xfrm>
        </p:spPr>
        <p:txBody>
          <a:bodyPr>
            <a:normAutofit/>
          </a:bodyPr>
          <a:lstStyle/>
          <a:p>
            <a:pPr algn="l"/>
            <a:r>
              <a:rPr lang="fr-FR" sz="1800" dirty="0">
                <a:latin typeface="Calibri" panose="020F0502020204030204" pitchFamily="34" charset="0"/>
                <a:cs typeface="Calibri" panose="020F0502020204030204" pitchFamily="34" charset="0"/>
              </a:rPr>
              <a:t>Exposition à la Cinémathèque française, Paris</a:t>
            </a:r>
          </a:p>
          <a:p>
            <a:pPr algn="l"/>
            <a:r>
              <a:rPr lang="fr-FR" sz="1800" dirty="0">
                <a:latin typeface="Calibri" panose="020F0502020204030204" pitchFamily="34" charset="0"/>
                <a:cs typeface="Calibri" panose="020F0502020204030204" pitchFamily="34" charset="0"/>
              </a:rPr>
              <a:t>du 7 octobre 2026 au 31 janvier 2027</a:t>
            </a:r>
          </a:p>
        </p:txBody>
      </p:sp>
      <p:sp>
        <p:nvSpPr>
          <p:cNvPr id="4" name="Sous-titre 2">
            <a:extLst>
              <a:ext uri="{FF2B5EF4-FFF2-40B4-BE49-F238E27FC236}">
                <a16:creationId xmlns:a16="http://schemas.microsoft.com/office/drawing/2014/main" id="{AD121DF4-245B-B2B6-D0BE-38D1385F33A7}"/>
              </a:ext>
            </a:extLst>
          </p:cNvPr>
          <p:cNvSpPr txBox="1">
            <a:spLocks/>
          </p:cNvSpPr>
          <p:nvPr/>
        </p:nvSpPr>
        <p:spPr>
          <a:xfrm>
            <a:off x="4540313" y="1626448"/>
            <a:ext cx="6885160" cy="472990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Bef>
                <a:spcPts val="0"/>
              </a:spcBef>
            </a:pPr>
            <a:r>
              <a:rPr lang="fr-FR" b="1" dirty="0">
                <a:latin typeface="Calibri" panose="020F0502020204030204" pitchFamily="34" charset="0"/>
                <a:cs typeface="Calibri" panose="020F0502020204030204" pitchFamily="34" charset="0"/>
              </a:rPr>
              <a:t>ENCAPSULAGE</a:t>
            </a:r>
          </a:p>
          <a:p>
            <a:pPr algn="just">
              <a:spcBef>
                <a:spcPts val="0"/>
              </a:spcBef>
            </a:pPr>
            <a:endParaRPr lang="fr-FR" sz="1800" dirty="0">
              <a:latin typeface="Calibri" panose="020F0502020204030204" pitchFamily="34" charset="0"/>
              <a:cs typeface="Calibri" panose="020F0502020204030204" pitchFamily="34" charset="0"/>
            </a:endParaRPr>
          </a:p>
          <a:p>
            <a:pPr algn="just">
              <a:spcBef>
                <a:spcPts val="0"/>
              </a:spcBef>
            </a:pPr>
            <a:r>
              <a:rPr lang="fr-FR" sz="1800" dirty="0">
                <a:latin typeface="Calibri" panose="020F0502020204030204" pitchFamily="34" charset="0"/>
                <a:cs typeface="Calibri" panose="020F0502020204030204" pitchFamily="34" charset="0"/>
              </a:rPr>
              <a:t>Nombre d’œuvres/objets à encapsuler :</a:t>
            </a:r>
          </a:p>
          <a:p>
            <a:pPr algn="just">
              <a:spcBef>
                <a:spcPts val="0"/>
              </a:spcBef>
            </a:pPr>
            <a:r>
              <a:rPr lang="fr-FR" sz="1800" b="1" dirty="0">
                <a:latin typeface="Calibri" panose="020F0502020204030204" pitchFamily="34" charset="0"/>
                <a:cs typeface="Calibri" panose="020F0502020204030204" pitchFamily="34" charset="0"/>
              </a:rPr>
              <a:t>Tranche ferme </a:t>
            </a:r>
            <a:r>
              <a:rPr lang="fr-FR" sz="1800" dirty="0">
                <a:latin typeface="Calibri" panose="020F0502020204030204" pitchFamily="34" charset="0"/>
                <a:cs typeface="Calibri" panose="020F0502020204030204" pitchFamily="34" charset="0"/>
              </a:rPr>
              <a:t>: 37 lots d’items</a:t>
            </a:r>
          </a:p>
          <a:p>
            <a:pPr algn="just">
              <a:spcBef>
                <a:spcPts val="0"/>
              </a:spcBef>
            </a:pPr>
            <a:r>
              <a:rPr lang="fr-FR" sz="1800" b="1" dirty="0">
                <a:latin typeface="Calibri" panose="020F0502020204030204" pitchFamily="34" charset="0"/>
                <a:cs typeface="Calibri" panose="020F0502020204030204" pitchFamily="34" charset="0"/>
              </a:rPr>
              <a:t>Tranche optionnelle : </a:t>
            </a:r>
            <a:r>
              <a:rPr lang="fr-FR" sz="1800" dirty="0">
                <a:latin typeface="Calibri" panose="020F0502020204030204" pitchFamily="34" charset="0"/>
                <a:cs typeface="Calibri" panose="020F0502020204030204" pitchFamily="34" charset="0"/>
              </a:rPr>
              <a:t>1 objet 3D</a:t>
            </a:r>
          </a:p>
          <a:p>
            <a:pPr algn="just">
              <a:spcBef>
                <a:spcPts val="0"/>
              </a:spcBef>
            </a:pPr>
            <a:endParaRPr lang="fr-FR" sz="1800" dirty="0">
              <a:latin typeface="Calibri" panose="020F0502020204030204" pitchFamily="34" charset="0"/>
              <a:cs typeface="Calibri" panose="020F0502020204030204" pitchFamily="34" charset="0"/>
            </a:endParaRPr>
          </a:p>
          <a:p>
            <a:pPr algn="just">
              <a:spcBef>
                <a:spcPts val="0"/>
              </a:spcBef>
            </a:pPr>
            <a:r>
              <a:rPr lang="fr-FR" sz="1800" b="1" dirty="0">
                <a:latin typeface="Calibri" panose="020F0502020204030204" pitchFamily="34" charset="0"/>
                <a:cs typeface="Calibri" panose="020F0502020204030204" pitchFamily="34" charset="0"/>
              </a:rPr>
              <a:t>On entend par encapsulage tout système de présentation d’une œuvre ou d’un objet dans une boîte plexiglass, sur mesure de ladite œuvre. L’encapsulage doit intégrer le système de stabilisation, permettant de caler l’œuvre et éviter les effets de l’électricité statique pour les documents les plus légers (feuilles d’archives notamment). </a:t>
            </a:r>
          </a:p>
          <a:p>
            <a:pPr algn="just">
              <a:spcBef>
                <a:spcPts val="0"/>
              </a:spcBef>
            </a:pPr>
            <a:endParaRPr lang="fr-FR" sz="1800" dirty="0">
              <a:latin typeface="Calibri" panose="020F0502020204030204" pitchFamily="34" charset="0"/>
              <a:cs typeface="Calibri" panose="020F0502020204030204" pitchFamily="34" charset="0"/>
            </a:endParaRPr>
          </a:p>
          <a:p>
            <a:pPr algn="just">
              <a:spcBef>
                <a:spcPts val="0"/>
              </a:spcBef>
            </a:pPr>
            <a:r>
              <a:rPr lang="fr-FR" sz="1800" dirty="0">
                <a:latin typeface="Calibri" panose="020F0502020204030204" pitchFamily="34" charset="0"/>
                <a:cs typeface="Calibri" panose="020F0502020204030204" pitchFamily="34" charset="0"/>
              </a:rPr>
              <a:t>Le présent document décrit chaque TYPE d’encapsulage attendu par « lot » d’items. </a:t>
            </a:r>
          </a:p>
          <a:p>
            <a:pPr algn="just">
              <a:spcBef>
                <a:spcPts val="0"/>
              </a:spcBef>
            </a:pPr>
            <a:endParaRPr lang="fr-FR" sz="1800" dirty="0">
              <a:latin typeface="Calibri" panose="020F0502020204030204" pitchFamily="34" charset="0"/>
              <a:cs typeface="Calibri" panose="020F0502020204030204" pitchFamily="34" charset="0"/>
            </a:endParaRPr>
          </a:p>
          <a:p>
            <a:pPr algn="just">
              <a:spcBef>
                <a:spcPts val="0"/>
              </a:spcBef>
            </a:pPr>
            <a:r>
              <a:rPr lang="fr-FR" sz="1800" dirty="0">
                <a:latin typeface="Calibri" panose="020F0502020204030204" pitchFamily="34" charset="0"/>
                <a:cs typeface="Calibri" panose="020F0502020204030204" pitchFamily="34" charset="0"/>
              </a:rPr>
              <a:t>Pour le Titulaire, un aller-voir sera possible pour chacune des œuvres, courant du mois de juillet ou août 2026. Merci de préciser dans votre dossier la liste des œuvres nécessitant un aller-voir. </a:t>
            </a:r>
          </a:p>
        </p:txBody>
      </p:sp>
      <p:sp>
        <p:nvSpPr>
          <p:cNvPr id="5" name="Espace réservé de la date 4">
            <a:extLst>
              <a:ext uri="{FF2B5EF4-FFF2-40B4-BE49-F238E27FC236}">
                <a16:creationId xmlns:a16="http://schemas.microsoft.com/office/drawing/2014/main" id="{19802317-F782-0C04-8054-FF2FA08CCC6E}"/>
              </a:ext>
            </a:extLst>
          </p:cNvPr>
          <p:cNvSpPr>
            <a:spLocks noGrp="1"/>
          </p:cNvSpPr>
          <p:nvPr>
            <p:ph type="dt" sz="half" idx="10"/>
          </p:nvPr>
        </p:nvSpPr>
        <p:spPr/>
        <p:txBody>
          <a:bodyPr/>
          <a:lstStyle/>
          <a:p>
            <a:fld id="{BA7D6A45-14F9-45B4-93E8-FAF0C0F49696}" type="datetime1">
              <a:rPr lang="fr-FR" smtClean="0"/>
              <a:t>12/05/2026</a:t>
            </a:fld>
            <a:endParaRPr lang="fr-FR"/>
          </a:p>
        </p:txBody>
      </p:sp>
      <p:sp>
        <p:nvSpPr>
          <p:cNvPr id="6" name="Espace réservé du pied de page 5">
            <a:extLst>
              <a:ext uri="{FF2B5EF4-FFF2-40B4-BE49-F238E27FC236}">
                <a16:creationId xmlns:a16="http://schemas.microsoft.com/office/drawing/2014/main" id="{B33438AA-48BA-C4CE-0C86-E179DD58A073}"/>
              </a:ext>
            </a:extLst>
          </p:cNvPr>
          <p:cNvSpPr>
            <a:spLocks noGrp="1"/>
          </p:cNvSpPr>
          <p:nvPr>
            <p:ph type="ftr" sz="quarter" idx="11"/>
          </p:nvPr>
        </p:nvSpPr>
        <p:spPr/>
        <p:txBody>
          <a:bodyPr/>
          <a:lstStyle/>
          <a:p>
            <a:r>
              <a:rPr lang="fr-FR" dirty="0"/>
              <a:t>M XXXX - ANNEXE 2 - ENCAPSULAGE</a:t>
            </a:r>
          </a:p>
        </p:txBody>
      </p:sp>
      <p:sp>
        <p:nvSpPr>
          <p:cNvPr id="7" name="Espace réservé du numéro de diapositive 6">
            <a:extLst>
              <a:ext uri="{FF2B5EF4-FFF2-40B4-BE49-F238E27FC236}">
                <a16:creationId xmlns:a16="http://schemas.microsoft.com/office/drawing/2014/main" id="{D1E05B97-41DD-10F0-441C-B144C4DB8F2C}"/>
              </a:ext>
            </a:extLst>
          </p:cNvPr>
          <p:cNvSpPr>
            <a:spLocks noGrp="1"/>
          </p:cNvSpPr>
          <p:nvPr>
            <p:ph type="sldNum" sz="quarter" idx="12"/>
          </p:nvPr>
        </p:nvSpPr>
        <p:spPr/>
        <p:txBody>
          <a:bodyPr/>
          <a:lstStyle/>
          <a:p>
            <a:fld id="{A529C986-79C5-410F-9395-A6305AC6C884}" type="slidenum">
              <a:rPr lang="fr-FR" smtClean="0"/>
              <a:t>1</a:t>
            </a:fld>
            <a:endParaRPr lang="fr-FR"/>
          </a:p>
        </p:txBody>
      </p:sp>
      <p:pic>
        <p:nvPicPr>
          <p:cNvPr id="8" name="Picture 1">
            <a:extLst>
              <a:ext uri="{FF2B5EF4-FFF2-40B4-BE49-F238E27FC236}">
                <a16:creationId xmlns:a16="http://schemas.microsoft.com/office/drawing/2014/main" id="{40B5DB6A-A202-BAA3-A894-2128A26255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99" t="967" r="1337" b="987"/>
          <a:stretch>
            <a:fillRect/>
          </a:stretch>
        </p:blipFill>
        <p:spPr bwMode="auto">
          <a:xfrm>
            <a:off x="388312" y="1948740"/>
            <a:ext cx="4020205" cy="40853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23866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a:extLst>
              <a:ext uri="{FF2B5EF4-FFF2-40B4-BE49-F238E27FC236}">
                <a16:creationId xmlns:a16="http://schemas.microsoft.com/office/drawing/2014/main" id="{66F78261-EE8A-DDF4-162C-7E9B7F52F7B4}"/>
              </a:ext>
            </a:extLst>
          </p:cNvPr>
          <p:cNvSpPr txBox="1">
            <a:spLocks/>
          </p:cNvSpPr>
          <p:nvPr/>
        </p:nvSpPr>
        <p:spPr>
          <a:xfrm>
            <a:off x="239499" y="229302"/>
            <a:ext cx="4015829" cy="7017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Bef>
                <a:spcPts val="0"/>
              </a:spcBef>
            </a:pPr>
            <a:r>
              <a:rPr lang="fr-FR" sz="1800" b="1" dirty="0">
                <a:latin typeface="Calibri" panose="020F0502020204030204" pitchFamily="34" charset="0"/>
                <a:cs typeface="Calibri" panose="020F0502020204030204" pitchFamily="34" charset="0"/>
              </a:rPr>
              <a:t>LES TYPES D’ENCAPSULAGES </a:t>
            </a:r>
            <a:endParaRPr lang="fr-FR" sz="1800" dirty="0">
              <a:latin typeface="Calibri" panose="020F0502020204030204" pitchFamily="34" charset="0"/>
              <a:cs typeface="Calibri" panose="020F0502020204030204" pitchFamily="34" charset="0"/>
            </a:endParaRPr>
          </a:p>
        </p:txBody>
      </p:sp>
      <p:pic>
        <p:nvPicPr>
          <p:cNvPr id="28" name="Image 27">
            <a:extLst>
              <a:ext uri="{FF2B5EF4-FFF2-40B4-BE49-F238E27FC236}">
                <a16:creationId xmlns:a16="http://schemas.microsoft.com/office/drawing/2014/main" id="{498AD90A-8F47-6A50-031E-8654E721C182}"/>
              </a:ext>
            </a:extLst>
          </p:cNvPr>
          <p:cNvPicPr>
            <a:picLocks noChangeAspect="1"/>
          </p:cNvPicPr>
          <p:nvPr/>
        </p:nvPicPr>
        <p:blipFill>
          <a:blip r:embed="rId2"/>
          <a:stretch>
            <a:fillRect/>
          </a:stretch>
        </p:blipFill>
        <p:spPr>
          <a:xfrm>
            <a:off x="1972854" y="1231024"/>
            <a:ext cx="1676639" cy="1981483"/>
          </a:xfrm>
          <a:prstGeom prst="rect">
            <a:avLst/>
          </a:prstGeom>
        </p:spPr>
      </p:pic>
      <p:sp>
        <p:nvSpPr>
          <p:cNvPr id="35" name="Sous-titre 2">
            <a:extLst>
              <a:ext uri="{FF2B5EF4-FFF2-40B4-BE49-F238E27FC236}">
                <a16:creationId xmlns:a16="http://schemas.microsoft.com/office/drawing/2014/main" id="{8C19E4C7-BAB3-38FA-8270-CBD6F798C7E4}"/>
              </a:ext>
            </a:extLst>
          </p:cNvPr>
          <p:cNvSpPr txBox="1">
            <a:spLocks/>
          </p:cNvSpPr>
          <p:nvPr/>
        </p:nvSpPr>
        <p:spPr>
          <a:xfrm>
            <a:off x="649822" y="3407613"/>
            <a:ext cx="4786620" cy="2253631"/>
          </a:xfrm>
          <a:prstGeom prst="rect">
            <a:avLst/>
          </a:prstGeom>
          <a:ln>
            <a:solidFill>
              <a:schemeClr val="tx1"/>
            </a:solidFill>
          </a:ln>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Bef>
                <a:spcPts val="0"/>
              </a:spcBef>
            </a:pPr>
            <a:r>
              <a:rPr lang="fr-FR" sz="1200" b="1" dirty="0">
                <a:latin typeface="Calibri" panose="020F0502020204030204" pitchFamily="34" charset="0"/>
                <a:cs typeface="Calibri" panose="020F0502020204030204" pitchFamily="34" charset="0"/>
              </a:rPr>
              <a:t>TYPE 1.A</a:t>
            </a:r>
          </a:p>
          <a:p>
            <a:pPr algn="just">
              <a:spcBef>
                <a:spcPts val="0"/>
              </a:spcBef>
            </a:pPr>
            <a:endParaRPr lang="fr-FR" sz="1200" b="1" dirty="0">
              <a:latin typeface="Calibri" panose="020F0502020204030204" pitchFamily="34" charset="0"/>
              <a:cs typeface="Calibri" panose="020F0502020204030204" pitchFamily="34" charset="0"/>
            </a:endParaRPr>
          </a:p>
          <a:p>
            <a:pPr algn="just">
              <a:spcBef>
                <a:spcPts val="0"/>
              </a:spcBef>
            </a:pPr>
            <a:r>
              <a:rPr lang="fr-FR" sz="1200" b="1" dirty="0">
                <a:latin typeface="Calibri" panose="020F0502020204030204" pitchFamily="34" charset="0"/>
                <a:cs typeface="Calibri" panose="020F0502020204030204" pitchFamily="34" charset="0"/>
              </a:rPr>
              <a:t>Pour les archives « Magazines » / « Feuillet » - unique</a:t>
            </a:r>
          </a:p>
          <a:p>
            <a:pPr algn="just">
              <a:spcBef>
                <a:spcPts val="0"/>
              </a:spcBef>
            </a:pPr>
            <a:endParaRPr lang="fr-FR" sz="1200" dirty="0">
              <a:effectLst/>
              <a:latin typeface="Calibri" panose="020F0502020204030204" pitchFamily="34" charset="0"/>
              <a:ea typeface="Times New Roman" panose="02020603050405020304" pitchFamily="18" charset="0"/>
            </a:endParaRPr>
          </a:p>
          <a:p>
            <a:pPr algn="just">
              <a:spcBef>
                <a:spcPts val="0"/>
              </a:spcBef>
            </a:pPr>
            <a:r>
              <a:rPr lang="fr-FR" sz="1200" dirty="0">
                <a:effectLst/>
                <a:latin typeface="Calibri" panose="020F0502020204030204" pitchFamily="34" charset="0"/>
                <a:ea typeface="Times New Roman" panose="02020603050405020304" pitchFamily="18" charset="0"/>
              </a:rPr>
              <a:t>Présentation unitaire (ouverte ou fermée) en </a:t>
            </a:r>
            <a:r>
              <a:rPr lang="fr-FR" sz="1200" b="1" dirty="0">
                <a:effectLst/>
                <a:latin typeface="Calibri" panose="020F0502020204030204" pitchFamily="34" charset="0"/>
                <a:ea typeface="Times New Roman" panose="02020603050405020304" pitchFamily="18" charset="0"/>
              </a:rPr>
              <a:t>« format en décaissé »</a:t>
            </a:r>
            <a:r>
              <a:rPr lang="fr-FR" sz="1200" dirty="0">
                <a:latin typeface="Calibri" panose="020F0502020204030204" pitchFamily="34" charset="0"/>
                <a:ea typeface="Times New Roman" panose="02020603050405020304" pitchFamily="18" charset="0"/>
              </a:rPr>
              <a:t>. L</a:t>
            </a:r>
            <a:r>
              <a:rPr lang="fr-FR" sz="1200" dirty="0">
                <a:effectLst/>
                <a:latin typeface="Calibri" panose="020F0502020204030204" pitchFamily="34" charset="0"/>
                <a:ea typeface="Times New Roman" panose="02020603050405020304" pitchFamily="18" charset="0"/>
              </a:rPr>
              <a:t>es documents seront clipsés entre deux morceaux de plexiglass, montés sur un carton de fond neutre avec une fixation au ruban polyester/charnières japonaises. La « boîte » ainsi constituée doit pouvoir être accrochée au mur comme un cadr</a:t>
            </a:r>
            <a:r>
              <a:rPr lang="fr-FR" sz="1200" dirty="0">
                <a:latin typeface="Calibri" panose="020F0502020204030204" pitchFamily="34" charset="0"/>
                <a:ea typeface="Times New Roman" panose="02020603050405020304" pitchFamily="18" charset="0"/>
              </a:rPr>
              <a:t>e</a:t>
            </a:r>
            <a:r>
              <a:rPr lang="fr-FR" sz="1200" dirty="0">
                <a:effectLst/>
                <a:latin typeface="Calibri" panose="020F0502020204030204" pitchFamily="34" charset="0"/>
                <a:ea typeface="Times New Roman" panose="02020603050405020304" pitchFamily="18" charset="0"/>
              </a:rPr>
              <a:t>. </a:t>
            </a:r>
          </a:p>
          <a:p>
            <a:pPr algn="just">
              <a:spcBef>
                <a:spcPts val="0"/>
              </a:spcBef>
            </a:pPr>
            <a:endParaRPr lang="fr-FR" sz="1200" b="1" dirty="0">
              <a:latin typeface="Calibri" panose="020F0502020204030204" pitchFamily="34" charset="0"/>
              <a:cs typeface="Calibri" panose="020F0502020204030204" pitchFamily="34" charset="0"/>
            </a:endParaRPr>
          </a:p>
          <a:p>
            <a:pPr algn="just">
              <a:spcBef>
                <a:spcPts val="0"/>
              </a:spcBef>
            </a:pPr>
            <a:r>
              <a:rPr lang="fr-FR" sz="1200" b="1" dirty="0">
                <a:latin typeface="Calibri" panose="020F0502020204030204" pitchFamily="34" charset="0"/>
                <a:cs typeface="Calibri" panose="020F0502020204030204" pitchFamily="34" charset="0"/>
              </a:rPr>
              <a:t>Nombre : </a:t>
            </a:r>
            <a:r>
              <a:rPr lang="fr-FR" sz="1200" b="1" dirty="0">
                <a:solidFill>
                  <a:srgbClr val="FF0000"/>
                </a:solidFill>
                <a:latin typeface="Calibri" panose="020F0502020204030204" pitchFamily="34" charset="0"/>
                <a:cs typeface="Calibri" panose="020F0502020204030204" pitchFamily="34" charset="0"/>
              </a:rPr>
              <a:t>23</a:t>
            </a:r>
            <a:r>
              <a:rPr lang="fr-FR" sz="1200" b="1" dirty="0">
                <a:latin typeface="Calibri" panose="020F0502020204030204" pitchFamily="34" charset="0"/>
                <a:cs typeface="Calibri" panose="020F0502020204030204" pitchFamily="34" charset="0"/>
              </a:rPr>
              <a:t> formats variables auxquels l’encapsulage doit s’adapter</a:t>
            </a:r>
          </a:p>
          <a:p>
            <a:pPr algn="just">
              <a:spcBef>
                <a:spcPts val="0"/>
              </a:spcBef>
            </a:pPr>
            <a:endParaRPr lang="fr-FR" sz="1050" b="1" dirty="0">
              <a:latin typeface="Calibri" panose="020F0502020204030204" pitchFamily="34" charset="0"/>
              <a:cs typeface="Calibri" panose="020F0502020204030204" pitchFamily="34" charset="0"/>
            </a:endParaRPr>
          </a:p>
        </p:txBody>
      </p:sp>
      <p:sp>
        <p:nvSpPr>
          <p:cNvPr id="36" name="Espace réservé de la date 35">
            <a:extLst>
              <a:ext uri="{FF2B5EF4-FFF2-40B4-BE49-F238E27FC236}">
                <a16:creationId xmlns:a16="http://schemas.microsoft.com/office/drawing/2014/main" id="{B0ABFFE6-79EB-5205-EA84-6232BCC3DEEB}"/>
              </a:ext>
            </a:extLst>
          </p:cNvPr>
          <p:cNvSpPr>
            <a:spLocks noGrp="1"/>
          </p:cNvSpPr>
          <p:nvPr>
            <p:ph type="dt" sz="half" idx="10"/>
          </p:nvPr>
        </p:nvSpPr>
        <p:spPr/>
        <p:txBody>
          <a:bodyPr/>
          <a:lstStyle/>
          <a:p>
            <a:fld id="{DDB91960-5564-4001-9C91-142BAC880438}" type="datetime1">
              <a:rPr lang="fr-FR" smtClean="0"/>
              <a:t>12/05/2026</a:t>
            </a:fld>
            <a:endParaRPr lang="fr-FR" dirty="0"/>
          </a:p>
        </p:txBody>
      </p:sp>
      <p:sp>
        <p:nvSpPr>
          <p:cNvPr id="2" name="Espace réservé du numéro de diapositive 1">
            <a:extLst>
              <a:ext uri="{FF2B5EF4-FFF2-40B4-BE49-F238E27FC236}">
                <a16:creationId xmlns:a16="http://schemas.microsoft.com/office/drawing/2014/main" id="{C3CE0D8C-4FB2-513C-659E-5E3632CBF16C}"/>
              </a:ext>
            </a:extLst>
          </p:cNvPr>
          <p:cNvSpPr>
            <a:spLocks noGrp="1"/>
          </p:cNvSpPr>
          <p:nvPr>
            <p:ph type="sldNum" sz="quarter" idx="12"/>
          </p:nvPr>
        </p:nvSpPr>
        <p:spPr/>
        <p:txBody>
          <a:bodyPr/>
          <a:lstStyle/>
          <a:p>
            <a:fld id="{A529C986-79C5-410F-9395-A6305AC6C884}" type="slidenum">
              <a:rPr lang="fr-FR" smtClean="0"/>
              <a:t>2</a:t>
            </a:fld>
            <a:endParaRPr lang="fr-FR" dirty="0"/>
          </a:p>
        </p:txBody>
      </p:sp>
      <p:pic>
        <p:nvPicPr>
          <p:cNvPr id="5" name="Image 4">
            <a:extLst>
              <a:ext uri="{FF2B5EF4-FFF2-40B4-BE49-F238E27FC236}">
                <a16:creationId xmlns:a16="http://schemas.microsoft.com/office/drawing/2014/main" id="{288AE397-8514-7BB1-20B6-ADA30B6F4062}"/>
              </a:ext>
            </a:extLst>
          </p:cNvPr>
          <p:cNvPicPr>
            <a:picLocks noChangeAspect="1"/>
          </p:cNvPicPr>
          <p:nvPr/>
        </p:nvPicPr>
        <p:blipFill>
          <a:blip r:embed="rId3"/>
          <a:srcRect r="38608"/>
          <a:stretch>
            <a:fillRect/>
          </a:stretch>
        </p:blipFill>
        <p:spPr>
          <a:xfrm>
            <a:off x="722250" y="1231025"/>
            <a:ext cx="1052229" cy="1981483"/>
          </a:xfrm>
          <a:prstGeom prst="rect">
            <a:avLst/>
          </a:prstGeom>
        </p:spPr>
      </p:pic>
      <p:sp>
        <p:nvSpPr>
          <p:cNvPr id="4" name="Espace réservé du pied de page 5">
            <a:extLst>
              <a:ext uri="{FF2B5EF4-FFF2-40B4-BE49-F238E27FC236}">
                <a16:creationId xmlns:a16="http://schemas.microsoft.com/office/drawing/2014/main" id="{02DFE537-0A68-F28E-42A2-066B772EF2E1}"/>
              </a:ext>
            </a:extLst>
          </p:cNvPr>
          <p:cNvSpPr>
            <a:spLocks noGrp="1"/>
          </p:cNvSpPr>
          <p:nvPr>
            <p:ph type="ftr" sz="quarter" idx="11"/>
          </p:nvPr>
        </p:nvSpPr>
        <p:spPr>
          <a:xfrm>
            <a:off x="4038600" y="6356350"/>
            <a:ext cx="4114800" cy="365125"/>
          </a:xfrm>
        </p:spPr>
        <p:txBody>
          <a:bodyPr/>
          <a:lstStyle/>
          <a:p>
            <a:r>
              <a:rPr lang="fr-FR" dirty="0"/>
              <a:t>M XXXXX - ANNEXE 2 - ENCAPSULAGE</a:t>
            </a:r>
          </a:p>
        </p:txBody>
      </p:sp>
      <p:sp>
        <p:nvSpPr>
          <p:cNvPr id="11" name="Sous-titre 2">
            <a:extLst>
              <a:ext uri="{FF2B5EF4-FFF2-40B4-BE49-F238E27FC236}">
                <a16:creationId xmlns:a16="http://schemas.microsoft.com/office/drawing/2014/main" id="{A8E5D59B-4067-1377-7DE1-81CF4A564F41}"/>
              </a:ext>
            </a:extLst>
          </p:cNvPr>
          <p:cNvSpPr txBox="1">
            <a:spLocks/>
          </p:cNvSpPr>
          <p:nvPr/>
        </p:nvSpPr>
        <p:spPr>
          <a:xfrm>
            <a:off x="649822" y="3407613"/>
            <a:ext cx="4786620" cy="225363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Bef>
                <a:spcPts val="0"/>
              </a:spcBef>
            </a:pPr>
            <a:endParaRPr lang="fr-FR" sz="1050" b="1" dirty="0">
              <a:latin typeface="Calibri" panose="020F0502020204030204" pitchFamily="34" charset="0"/>
              <a:cs typeface="Calibri" panose="020F0502020204030204" pitchFamily="34" charset="0"/>
            </a:endParaRPr>
          </a:p>
        </p:txBody>
      </p:sp>
      <p:sp>
        <p:nvSpPr>
          <p:cNvPr id="15" name="Sous-titre 2">
            <a:extLst>
              <a:ext uri="{FF2B5EF4-FFF2-40B4-BE49-F238E27FC236}">
                <a16:creationId xmlns:a16="http://schemas.microsoft.com/office/drawing/2014/main" id="{AD64C343-3703-6B2B-B8BD-78BF63101BC5}"/>
              </a:ext>
            </a:extLst>
          </p:cNvPr>
          <p:cNvSpPr txBox="1">
            <a:spLocks/>
          </p:cNvSpPr>
          <p:nvPr/>
        </p:nvSpPr>
        <p:spPr>
          <a:xfrm>
            <a:off x="6683130" y="3405155"/>
            <a:ext cx="4786620" cy="225363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Bef>
                <a:spcPts val="0"/>
              </a:spcBef>
            </a:pPr>
            <a:endParaRPr lang="fr-FR" sz="1050" b="1" dirty="0">
              <a:latin typeface="Calibri" panose="020F0502020204030204" pitchFamily="34" charset="0"/>
              <a:cs typeface="Calibri" panose="020F0502020204030204" pitchFamily="34" charset="0"/>
            </a:endParaRPr>
          </a:p>
        </p:txBody>
      </p:sp>
      <p:pic>
        <p:nvPicPr>
          <p:cNvPr id="7" name="Image 6">
            <a:extLst>
              <a:ext uri="{FF2B5EF4-FFF2-40B4-BE49-F238E27FC236}">
                <a16:creationId xmlns:a16="http://schemas.microsoft.com/office/drawing/2014/main" id="{91D6C306-1CEA-DD78-7CEB-1B27F721B844}"/>
              </a:ext>
            </a:extLst>
          </p:cNvPr>
          <p:cNvPicPr>
            <a:picLocks noChangeAspect="1"/>
          </p:cNvPicPr>
          <p:nvPr/>
        </p:nvPicPr>
        <p:blipFill>
          <a:blip r:embed="rId4"/>
          <a:stretch>
            <a:fillRect/>
          </a:stretch>
        </p:blipFill>
        <p:spPr>
          <a:xfrm>
            <a:off x="3847868" y="1706092"/>
            <a:ext cx="1929082" cy="1352739"/>
          </a:xfrm>
          <a:prstGeom prst="rect">
            <a:avLst/>
          </a:prstGeom>
        </p:spPr>
      </p:pic>
      <p:sp>
        <p:nvSpPr>
          <p:cNvPr id="6" name="Sous-titre 2">
            <a:extLst>
              <a:ext uri="{FF2B5EF4-FFF2-40B4-BE49-F238E27FC236}">
                <a16:creationId xmlns:a16="http://schemas.microsoft.com/office/drawing/2014/main" id="{D212949B-6278-D747-50EB-C9AEAC1D4907}"/>
              </a:ext>
            </a:extLst>
          </p:cNvPr>
          <p:cNvSpPr txBox="1">
            <a:spLocks/>
          </p:cNvSpPr>
          <p:nvPr/>
        </p:nvSpPr>
        <p:spPr>
          <a:xfrm>
            <a:off x="6469388" y="3313114"/>
            <a:ext cx="4786620" cy="2543343"/>
          </a:xfrm>
          <a:prstGeom prst="rect">
            <a:avLst/>
          </a:prstGeom>
          <a:ln>
            <a:solidFill>
              <a:schemeClr val="tx1"/>
            </a:solidFill>
          </a:ln>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Bef>
                <a:spcPts val="0"/>
              </a:spcBef>
            </a:pPr>
            <a:r>
              <a:rPr lang="fr-FR" sz="1200" b="1" dirty="0">
                <a:latin typeface="Calibri" panose="020F0502020204030204" pitchFamily="34" charset="0"/>
                <a:cs typeface="Calibri" panose="020F0502020204030204" pitchFamily="34" charset="0"/>
              </a:rPr>
              <a:t>TYPE 1.B</a:t>
            </a:r>
          </a:p>
          <a:p>
            <a:pPr algn="just">
              <a:spcBef>
                <a:spcPts val="0"/>
              </a:spcBef>
            </a:pPr>
            <a:endParaRPr lang="fr-FR" sz="1200" b="1" dirty="0">
              <a:latin typeface="Calibri" panose="020F0502020204030204" pitchFamily="34" charset="0"/>
              <a:cs typeface="Calibri" panose="020F0502020204030204" pitchFamily="34" charset="0"/>
            </a:endParaRPr>
          </a:p>
          <a:p>
            <a:pPr algn="just">
              <a:spcBef>
                <a:spcPts val="0"/>
              </a:spcBef>
            </a:pPr>
            <a:r>
              <a:rPr lang="fr-FR" sz="1200" b="1" dirty="0">
                <a:latin typeface="Calibri" panose="020F0502020204030204" pitchFamily="34" charset="0"/>
                <a:cs typeface="Calibri" panose="020F0502020204030204" pitchFamily="34" charset="0"/>
              </a:rPr>
              <a:t>Pour les archives «  « Feuillet » - présentation ensemble</a:t>
            </a:r>
          </a:p>
          <a:p>
            <a:pPr algn="just">
              <a:spcBef>
                <a:spcPts val="0"/>
              </a:spcBef>
            </a:pPr>
            <a:endParaRPr lang="fr-FR" sz="1200" b="1" dirty="0">
              <a:latin typeface="Calibri" panose="020F0502020204030204" pitchFamily="34" charset="0"/>
              <a:cs typeface="Calibri" panose="020F0502020204030204" pitchFamily="34" charset="0"/>
            </a:endParaRPr>
          </a:p>
          <a:p>
            <a:pPr algn="just">
              <a:spcBef>
                <a:spcPts val="0"/>
              </a:spcBef>
            </a:pPr>
            <a:endParaRPr lang="fr-FR" sz="1200" b="1" dirty="0">
              <a:solidFill>
                <a:srgbClr val="FF0000"/>
              </a:solidFill>
              <a:latin typeface="Calibri" panose="020F0502020204030204" pitchFamily="34" charset="0"/>
              <a:cs typeface="Calibri" panose="020F0502020204030204" pitchFamily="34" charset="0"/>
            </a:endParaRPr>
          </a:p>
          <a:p>
            <a:pPr algn="just">
              <a:spcBef>
                <a:spcPts val="0"/>
              </a:spcBef>
            </a:pPr>
            <a:r>
              <a:rPr lang="fr-FR" sz="1200" dirty="0">
                <a:latin typeface="Calibri" panose="020F0502020204030204" pitchFamily="34" charset="0"/>
                <a:cs typeface="Calibri" panose="020F0502020204030204" pitchFamily="34" charset="0"/>
              </a:rPr>
              <a:t>Présentation d’ENSEMBLE « format en décaissé », les documents seront clipsés entre deux morceaux de plexiglass, montés sur un carton de fond neutre avec une fixation au ruban polyester. La « boite » ainsi constituée doit pouvoir être accrochée au mur comme un cadre ou comme les encapsulages de TYPE .A ou 2.</a:t>
            </a:r>
          </a:p>
          <a:p>
            <a:pPr algn="just">
              <a:spcBef>
                <a:spcPts val="0"/>
              </a:spcBef>
            </a:pPr>
            <a:r>
              <a:rPr lang="fr-FR" sz="1200" dirty="0">
                <a:latin typeface="Calibri" panose="020F0502020204030204" pitchFamily="34" charset="0"/>
                <a:cs typeface="Calibri" panose="020F0502020204030204" pitchFamily="34" charset="0"/>
              </a:rPr>
              <a:t>Ce type d’encapsulage est demandé pour des feuillets d’archives mais également pour l’item 2068 (6 billets de banque). </a:t>
            </a:r>
          </a:p>
          <a:p>
            <a:pPr algn="just">
              <a:spcBef>
                <a:spcPts val="0"/>
              </a:spcBef>
            </a:pPr>
            <a:endParaRPr lang="fr-FR" sz="1200" b="1" dirty="0">
              <a:latin typeface="Calibri" panose="020F0502020204030204" pitchFamily="34" charset="0"/>
              <a:cs typeface="Calibri" panose="020F0502020204030204" pitchFamily="34" charset="0"/>
            </a:endParaRPr>
          </a:p>
          <a:p>
            <a:pPr algn="just">
              <a:spcBef>
                <a:spcPts val="0"/>
              </a:spcBef>
            </a:pPr>
            <a:r>
              <a:rPr lang="fr-FR" sz="1200" b="1" dirty="0">
                <a:latin typeface="Calibri" panose="020F0502020204030204" pitchFamily="34" charset="0"/>
                <a:cs typeface="Calibri" panose="020F0502020204030204" pitchFamily="34" charset="0"/>
              </a:rPr>
              <a:t>Nombre : </a:t>
            </a:r>
            <a:r>
              <a:rPr lang="fr-FR" sz="1200" b="1" dirty="0">
                <a:solidFill>
                  <a:srgbClr val="FF0000"/>
                </a:solidFill>
                <a:latin typeface="Calibri" panose="020F0502020204030204" pitchFamily="34" charset="0"/>
                <a:cs typeface="Calibri" panose="020F0502020204030204" pitchFamily="34" charset="0"/>
              </a:rPr>
              <a:t>7 </a:t>
            </a:r>
            <a:r>
              <a:rPr lang="fr-FR" sz="1200" b="1" dirty="0">
                <a:latin typeface="Calibri" panose="020F0502020204030204" pitchFamily="34" charset="0"/>
                <a:cs typeface="Calibri" panose="020F0502020204030204" pitchFamily="34" charset="0"/>
              </a:rPr>
              <a:t>formats variables auxquels l’encapsulage doit s’adapter</a:t>
            </a:r>
          </a:p>
          <a:p>
            <a:pPr algn="just">
              <a:spcBef>
                <a:spcPts val="0"/>
              </a:spcBef>
            </a:pPr>
            <a:endParaRPr lang="fr-FR" sz="1200" b="1" dirty="0">
              <a:solidFill>
                <a:srgbClr val="FF0000"/>
              </a:solidFill>
              <a:latin typeface="Calibri" panose="020F0502020204030204" pitchFamily="34" charset="0"/>
              <a:cs typeface="Calibri" panose="020F0502020204030204" pitchFamily="34" charset="0"/>
            </a:endParaRPr>
          </a:p>
        </p:txBody>
      </p:sp>
      <p:pic>
        <p:nvPicPr>
          <p:cNvPr id="12" name="Image 11">
            <a:extLst>
              <a:ext uri="{FF2B5EF4-FFF2-40B4-BE49-F238E27FC236}">
                <a16:creationId xmlns:a16="http://schemas.microsoft.com/office/drawing/2014/main" id="{5251A63A-0FA3-1CC6-E5CE-7DDCF29796E8}"/>
              </a:ext>
            </a:extLst>
          </p:cNvPr>
          <p:cNvPicPr>
            <a:picLocks noChangeAspect="1"/>
          </p:cNvPicPr>
          <p:nvPr/>
        </p:nvPicPr>
        <p:blipFill>
          <a:blip r:embed="rId5"/>
          <a:stretch>
            <a:fillRect/>
          </a:stretch>
        </p:blipFill>
        <p:spPr>
          <a:xfrm>
            <a:off x="7425813" y="1000004"/>
            <a:ext cx="2619104" cy="1964328"/>
          </a:xfrm>
          <a:prstGeom prst="rect">
            <a:avLst/>
          </a:prstGeom>
        </p:spPr>
      </p:pic>
    </p:spTree>
    <p:extLst>
      <p:ext uri="{BB962C8B-B14F-4D97-AF65-F5344CB8AC3E}">
        <p14:creationId xmlns:p14="http://schemas.microsoft.com/office/powerpoint/2010/main" val="26947755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154315-687A-BF9F-1FE1-9094D503A4FB}"/>
            </a:ext>
          </a:extLst>
        </p:cNvPr>
        <p:cNvGrpSpPr/>
        <p:nvPr/>
      </p:nvGrpSpPr>
      <p:grpSpPr>
        <a:xfrm>
          <a:off x="0" y="0"/>
          <a:ext cx="0" cy="0"/>
          <a:chOff x="0" y="0"/>
          <a:chExt cx="0" cy="0"/>
        </a:xfrm>
      </p:grpSpPr>
      <p:sp>
        <p:nvSpPr>
          <p:cNvPr id="3" name="Sous-titre 2">
            <a:extLst>
              <a:ext uri="{FF2B5EF4-FFF2-40B4-BE49-F238E27FC236}">
                <a16:creationId xmlns:a16="http://schemas.microsoft.com/office/drawing/2014/main" id="{C43C72A7-1247-AFB3-38C1-52C29FA6B12F}"/>
              </a:ext>
            </a:extLst>
          </p:cNvPr>
          <p:cNvSpPr txBox="1">
            <a:spLocks/>
          </p:cNvSpPr>
          <p:nvPr/>
        </p:nvSpPr>
        <p:spPr>
          <a:xfrm>
            <a:off x="239499" y="229302"/>
            <a:ext cx="4015829" cy="7017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Bef>
                <a:spcPts val="0"/>
              </a:spcBef>
            </a:pPr>
            <a:r>
              <a:rPr lang="fr-FR" sz="1800" b="1" dirty="0">
                <a:latin typeface="Calibri" panose="020F0502020204030204" pitchFamily="34" charset="0"/>
                <a:cs typeface="Calibri" panose="020F0502020204030204" pitchFamily="34" charset="0"/>
              </a:rPr>
              <a:t>LES TYPES D’ENCAPSULAGES </a:t>
            </a:r>
            <a:endParaRPr lang="fr-FR" sz="1800" dirty="0">
              <a:latin typeface="Calibri" panose="020F0502020204030204" pitchFamily="34" charset="0"/>
              <a:cs typeface="Calibri" panose="020F0502020204030204" pitchFamily="34" charset="0"/>
            </a:endParaRPr>
          </a:p>
        </p:txBody>
      </p:sp>
      <p:sp>
        <p:nvSpPr>
          <p:cNvPr id="35" name="Sous-titre 2">
            <a:extLst>
              <a:ext uri="{FF2B5EF4-FFF2-40B4-BE49-F238E27FC236}">
                <a16:creationId xmlns:a16="http://schemas.microsoft.com/office/drawing/2014/main" id="{D501B8CB-64E4-3219-2630-AA4B58DAFF02}"/>
              </a:ext>
            </a:extLst>
          </p:cNvPr>
          <p:cNvSpPr txBox="1">
            <a:spLocks/>
          </p:cNvSpPr>
          <p:nvPr/>
        </p:nvSpPr>
        <p:spPr>
          <a:xfrm>
            <a:off x="649822" y="3407613"/>
            <a:ext cx="4786620" cy="225363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Bef>
                <a:spcPts val="0"/>
              </a:spcBef>
            </a:pPr>
            <a:endParaRPr lang="fr-FR" sz="1050" b="1" dirty="0">
              <a:latin typeface="Calibri" panose="020F0502020204030204" pitchFamily="34" charset="0"/>
              <a:cs typeface="Calibri" panose="020F0502020204030204" pitchFamily="34" charset="0"/>
            </a:endParaRPr>
          </a:p>
        </p:txBody>
      </p:sp>
      <p:sp>
        <p:nvSpPr>
          <p:cNvPr id="36" name="Espace réservé de la date 35">
            <a:extLst>
              <a:ext uri="{FF2B5EF4-FFF2-40B4-BE49-F238E27FC236}">
                <a16:creationId xmlns:a16="http://schemas.microsoft.com/office/drawing/2014/main" id="{B6FD6B26-7304-D5D8-A1CE-2202C6E8AFE4}"/>
              </a:ext>
            </a:extLst>
          </p:cNvPr>
          <p:cNvSpPr>
            <a:spLocks noGrp="1"/>
          </p:cNvSpPr>
          <p:nvPr>
            <p:ph type="dt" sz="half" idx="10"/>
          </p:nvPr>
        </p:nvSpPr>
        <p:spPr/>
        <p:txBody>
          <a:bodyPr/>
          <a:lstStyle/>
          <a:p>
            <a:fld id="{DDB91960-5564-4001-9C91-142BAC880438}" type="datetime1">
              <a:rPr lang="fr-FR" smtClean="0"/>
              <a:t>12/05/2026</a:t>
            </a:fld>
            <a:endParaRPr lang="fr-FR" dirty="0"/>
          </a:p>
        </p:txBody>
      </p:sp>
      <p:sp>
        <p:nvSpPr>
          <p:cNvPr id="2" name="Espace réservé du numéro de diapositive 1">
            <a:extLst>
              <a:ext uri="{FF2B5EF4-FFF2-40B4-BE49-F238E27FC236}">
                <a16:creationId xmlns:a16="http://schemas.microsoft.com/office/drawing/2014/main" id="{94EDEF7C-A240-2B4A-D6F5-CB19E41536E4}"/>
              </a:ext>
            </a:extLst>
          </p:cNvPr>
          <p:cNvSpPr>
            <a:spLocks noGrp="1"/>
          </p:cNvSpPr>
          <p:nvPr>
            <p:ph type="sldNum" sz="quarter" idx="12"/>
          </p:nvPr>
        </p:nvSpPr>
        <p:spPr/>
        <p:txBody>
          <a:bodyPr/>
          <a:lstStyle/>
          <a:p>
            <a:fld id="{A529C986-79C5-410F-9395-A6305AC6C884}" type="slidenum">
              <a:rPr lang="fr-FR" smtClean="0"/>
              <a:t>3</a:t>
            </a:fld>
            <a:endParaRPr lang="fr-FR" dirty="0"/>
          </a:p>
        </p:txBody>
      </p:sp>
      <p:sp>
        <p:nvSpPr>
          <p:cNvPr id="4" name="Espace réservé du pied de page 5">
            <a:extLst>
              <a:ext uri="{FF2B5EF4-FFF2-40B4-BE49-F238E27FC236}">
                <a16:creationId xmlns:a16="http://schemas.microsoft.com/office/drawing/2014/main" id="{8DA3EFC0-44AB-137A-2C60-ED38DDDB909C}"/>
              </a:ext>
            </a:extLst>
          </p:cNvPr>
          <p:cNvSpPr>
            <a:spLocks noGrp="1"/>
          </p:cNvSpPr>
          <p:nvPr>
            <p:ph type="ftr" sz="quarter" idx="11"/>
          </p:nvPr>
        </p:nvSpPr>
        <p:spPr>
          <a:xfrm>
            <a:off x="4038600" y="6356350"/>
            <a:ext cx="4114800" cy="365125"/>
          </a:xfrm>
        </p:spPr>
        <p:txBody>
          <a:bodyPr/>
          <a:lstStyle/>
          <a:p>
            <a:r>
              <a:rPr lang="fr-FR" dirty="0"/>
              <a:t>M XXXXX - ANNEXE 2 - ENCAPSULAGE</a:t>
            </a:r>
          </a:p>
        </p:txBody>
      </p:sp>
      <p:sp>
        <p:nvSpPr>
          <p:cNvPr id="6" name="ZoneTexte 5">
            <a:extLst>
              <a:ext uri="{FF2B5EF4-FFF2-40B4-BE49-F238E27FC236}">
                <a16:creationId xmlns:a16="http://schemas.microsoft.com/office/drawing/2014/main" id="{1F19EB80-DCF7-9DAD-78F8-307B9B117287}"/>
              </a:ext>
            </a:extLst>
          </p:cNvPr>
          <p:cNvSpPr txBox="1"/>
          <p:nvPr/>
        </p:nvSpPr>
        <p:spPr>
          <a:xfrm>
            <a:off x="6477591" y="3694287"/>
            <a:ext cx="5160475" cy="1200329"/>
          </a:xfrm>
          <a:prstGeom prst="rect">
            <a:avLst/>
          </a:prstGeom>
          <a:noFill/>
        </p:spPr>
        <p:txBody>
          <a:bodyPr wrap="square" rtlCol="0">
            <a:spAutoFit/>
          </a:bodyPr>
          <a:lstStyle/>
          <a:p>
            <a:r>
              <a:rPr lang="fr-FR" i="1" dirty="0"/>
              <a:t>Option</a:t>
            </a:r>
            <a:r>
              <a:rPr lang="fr-FR" dirty="0"/>
              <a:t> : encapsulage objet 3D</a:t>
            </a:r>
          </a:p>
          <a:p>
            <a:r>
              <a:rPr lang="fr-FR" dirty="0"/>
              <a:t>Encapsulage n°813 « Accessoire imprimé "Cigarettes Mahé », préciser la faisabilité</a:t>
            </a:r>
          </a:p>
          <a:p>
            <a:endParaRPr lang="fr-FR" dirty="0"/>
          </a:p>
        </p:txBody>
      </p:sp>
      <p:pic>
        <p:nvPicPr>
          <p:cNvPr id="8" name="Picture 1">
            <a:extLst>
              <a:ext uri="{FF2B5EF4-FFF2-40B4-BE49-F238E27FC236}">
                <a16:creationId xmlns:a16="http://schemas.microsoft.com/office/drawing/2014/main" id="{7E7A100C-4E3F-B564-5655-B31E1A1D7C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3356" y="4788057"/>
            <a:ext cx="972493" cy="837425"/>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a:extLst>
              <a:ext uri="{FF2B5EF4-FFF2-40B4-BE49-F238E27FC236}">
                <a16:creationId xmlns:a16="http://schemas.microsoft.com/office/drawing/2014/main" id="{E4333160-5801-5E48-DE0B-B959E8D9CDF7}"/>
              </a:ext>
            </a:extLst>
          </p:cNvPr>
          <p:cNvSpPr txBox="1"/>
          <p:nvPr/>
        </p:nvSpPr>
        <p:spPr>
          <a:xfrm>
            <a:off x="10076507" y="4788057"/>
            <a:ext cx="1765426" cy="523220"/>
          </a:xfrm>
          <a:prstGeom prst="rect">
            <a:avLst/>
          </a:prstGeom>
          <a:noFill/>
        </p:spPr>
        <p:txBody>
          <a:bodyPr wrap="square" rtlCol="0">
            <a:spAutoFit/>
          </a:bodyPr>
          <a:lstStyle/>
          <a:p>
            <a:r>
              <a:rPr lang="fr-FR" sz="1400" i="1" dirty="0"/>
              <a:t>Section : 3, Le grand écart permanent</a:t>
            </a:r>
          </a:p>
        </p:txBody>
      </p:sp>
      <p:pic>
        <p:nvPicPr>
          <p:cNvPr id="7" name="Image 6">
            <a:extLst>
              <a:ext uri="{FF2B5EF4-FFF2-40B4-BE49-F238E27FC236}">
                <a16:creationId xmlns:a16="http://schemas.microsoft.com/office/drawing/2014/main" id="{3BBF544F-960E-D525-3BF2-6C3293A8DA9F}"/>
              </a:ext>
            </a:extLst>
          </p:cNvPr>
          <p:cNvPicPr>
            <a:picLocks noChangeAspect="1"/>
          </p:cNvPicPr>
          <p:nvPr/>
        </p:nvPicPr>
        <p:blipFill>
          <a:blip r:embed="rId3"/>
          <a:stretch>
            <a:fillRect/>
          </a:stretch>
        </p:blipFill>
        <p:spPr>
          <a:xfrm>
            <a:off x="4475197" y="1214917"/>
            <a:ext cx="961245" cy="1981483"/>
          </a:xfrm>
          <a:prstGeom prst="rect">
            <a:avLst/>
          </a:prstGeom>
        </p:spPr>
      </p:pic>
      <p:pic>
        <p:nvPicPr>
          <p:cNvPr id="10" name="Image 9">
            <a:extLst>
              <a:ext uri="{FF2B5EF4-FFF2-40B4-BE49-F238E27FC236}">
                <a16:creationId xmlns:a16="http://schemas.microsoft.com/office/drawing/2014/main" id="{F1F724CE-B1CB-2BF0-75D0-4BF335A0F30A}"/>
              </a:ext>
            </a:extLst>
          </p:cNvPr>
          <p:cNvPicPr>
            <a:picLocks noChangeAspect="1"/>
          </p:cNvPicPr>
          <p:nvPr/>
        </p:nvPicPr>
        <p:blipFill>
          <a:blip r:embed="rId4"/>
          <a:stretch>
            <a:fillRect/>
          </a:stretch>
        </p:blipFill>
        <p:spPr>
          <a:xfrm>
            <a:off x="2535234" y="1196756"/>
            <a:ext cx="1618067" cy="1981483"/>
          </a:xfrm>
          <a:prstGeom prst="rect">
            <a:avLst/>
          </a:prstGeom>
        </p:spPr>
      </p:pic>
      <p:pic>
        <p:nvPicPr>
          <p:cNvPr id="16" name="Image 15">
            <a:extLst>
              <a:ext uri="{FF2B5EF4-FFF2-40B4-BE49-F238E27FC236}">
                <a16:creationId xmlns:a16="http://schemas.microsoft.com/office/drawing/2014/main" id="{7C3EC8E8-B07A-A4FB-8B2F-767368C36DBE}"/>
              </a:ext>
            </a:extLst>
          </p:cNvPr>
          <p:cNvPicPr>
            <a:picLocks noChangeAspect="1"/>
          </p:cNvPicPr>
          <p:nvPr/>
        </p:nvPicPr>
        <p:blipFill>
          <a:blip r:embed="rId5"/>
          <a:stretch>
            <a:fillRect/>
          </a:stretch>
        </p:blipFill>
        <p:spPr>
          <a:xfrm>
            <a:off x="649822" y="1141868"/>
            <a:ext cx="1408596" cy="1981484"/>
          </a:xfrm>
          <a:prstGeom prst="rect">
            <a:avLst/>
          </a:prstGeom>
        </p:spPr>
      </p:pic>
      <p:sp>
        <p:nvSpPr>
          <p:cNvPr id="17" name="Sous-titre 2">
            <a:extLst>
              <a:ext uri="{FF2B5EF4-FFF2-40B4-BE49-F238E27FC236}">
                <a16:creationId xmlns:a16="http://schemas.microsoft.com/office/drawing/2014/main" id="{59A5395E-6FFA-B09D-F81F-C5F8115B7020}"/>
              </a:ext>
            </a:extLst>
          </p:cNvPr>
          <p:cNvSpPr txBox="1">
            <a:spLocks/>
          </p:cNvSpPr>
          <p:nvPr/>
        </p:nvSpPr>
        <p:spPr>
          <a:xfrm>
            <a:off x="649822" y="3567727"/>
            <a:ext cx="4786620" cy="2057756"/>
          </a:xfrm>
          <a:prstGeom prst="rect">
            <a:avLst/>
          </a:prstGeom>
          <a:ln>
            <a:solidFill>
              <a:schemeClr val="tx1"/>
            </a:solidFill>
          </a:ln>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Bef>
                <a:spcPts val="0"/>
              </a:spcBef>
            </a:pPr>
            <a:r>
              <a:rPr lang="fr-FR" sz="1200" b="1" dirty="0">
                <a:latin typeface="Calibri" panose="020F0502020204030204" pitchFamily="34" charset="0"/>
                <a:cs typeface="Calibri" panose="020F0502020204030204" pitchFamily="34" charset="0"/>
              </a:rPr>
              <a:t>TYPE 2 :</a:t>
            </a:r>
          </a:p>
          <a:p>
            <a:pPr algn="just">
              <a:spcBef>
                <a:spcPts val="0"/>
              </a:spcBef>
            </a:pPr>
            <a:endParaRPr lang="fr-FR" sz="1200" b="1" dirty="0">
              <a:latin typeface="Calibri" panose="020F0502020204030204" pitchFamily="34" charset="0"/>
              <a:cs typeface="Calibri" panose="020F0502020204030204" pitchFamily="34" charset="0"/>
            </a:endParaRPr>
          </a:p>
          <a:p>
            <a:pPr algn="just">
              <a:spcBef>
                <a:spcPts val="0"/>
              </a:spcBef>
            </a:pPr>
            <a:r>
              <a:rPr lang="fr-FR" sz="1200" b="1" dirty="0">
                <a:latin typeface="Calibri" panose="020F0502020204030204" pitchFamily="34" charset="0"/>
                <a:cs typeface="Calibri" panose="020F0502020204030204" pitchFamily="34" charset="0"/>
              </a:rPr>
              <a:t>Pour les archives « Ouvrages» / avec épaisseur</a:t>
            </a:r>
          </a:p>
          <a:p>
            <a:pPr algn="just">
              <a:spcBef>
                <a:spcPts val="0"/>
              </a:spcBef>
            </a:pPr>
            <a:endParaRPr lang="fr-FR" sz="1200" b="1" dirty="0">
              <a:latin typeface="Calibri" panose="020F0502020204030204" pitchFamily="34" charset="0"/>
              <a:cs typeface="Calibri" panose="020F0502020204030204" pitchFamily="34" charset="0"/>
            </a:endParaRPr>
          </a:p>
          <a:p>
            <a:pPr algn="just">
              <a:spcBef>
                <a:spcPts val="0"/>
              </a:spcBef>
            </a:pPr>
            <a:r>
              <a:rPr lang="fr-FR" sz="1200" dirty="0">
                <a:effectLst/>
                <a:latin typeface="Calibri" panose="020F0502020204030204" pitchFamily="34" charset="0"/>
                <a:ea typeface="Times New Roman" panose="02020603050405020304" pitchFamily="18" charset="0"/>
              </a:rPr>
              <a:t>Encapsulage </a:t>
            </a:r>
            <a:r>
              <a:rPr lang="fr-FR" sz="1200" dirty="0">
                <a:latin typeface="Calibri" panose="020F0502020204030204" pitchFamily="34" charset="0"/>
                <a:ea typeface="Times New Roman" panose="02020603050405020304" pitchFamily="18" charset="0"/>
              </a:rPr>
              <a:t>unitaire </a:t>
            </a:r>
            <a:r>
              <a:rPr lang="fr-FR" sz="1200" dirty="0">
                <a:effectLst/>
                <a:latin typeface="Calibri" panose="020F0502020204030204" pitchFamily="34" charset="0"/>
                <a:ea typeface="Times New Roman" panose="02020603050405020304" pitchFamily="18" charset="0"/>
              </a:rPr>
              <a:t>dans une </a:t>
            </a:r>
            <a:r>
              <a:rPr lang="fr-FR" sz="1200" b="1" dirty="0">
                <a:effectLst/>
                <a:latin typeface="Calibri" panose="020F0502020204030204" pitchFamily="34" charset="0"/>
                <a:ea typeface="Times New Roman" panose="02020603050405020304" pitchFamily="18" charset="0"/>
              </a:rPr>
              <a:t>boîte en plexiglass</a:t>
            </a:r>
            <a:r>
              <a:rPr lang="fr-FR" sz="1200" dirty="0">
                <a:latin typeface="Calibri" panose="020F0502020204030204" pitchFamily="34" charset="0"/>
                <a:ea typeface="Times New Roman" panose="02020603050405020304" pitchFamily="18" charset="0"/>
              </a:rPr>
              <a:t>. Le document </a:t>
            </a:r>
            <a:r>
              <a:rPr lang="fr-FR" sz="1200" dirty="0">
                <a:effectLst/>
                <a:latin typeface="Calibri" panose="020F0502020204030204" pitchFamily="34" charset="0"/>
                <a:ea typeface="Times New Roman" panose="02020603050405020304" pitchFamily="18" charset="0"/>
              </a:rPr>
              <a:t>sera monté sur carton neutre, retenu par du ruban polyester et disposé sur un présentoir avec un retour vertical en partie frontale, fixé en applique à la cimaise comme un cadre.</a:t>
            </a:r>
          </a:p>
          <a:p>
            <a:pPr algn="just">
              <a:spcBef>
                <a:spcPts val="0"/>
              </a:spcBef>
            </a:pPr>
            <a:endParaRPr lang="fr-FR" sz="1200" b="1" dirty="0">
              <a:latin typeface="Calibri" panose="020F0502020204030204" pitchFamily="34" charset="0"/>
              <a:cs typeface="Calibri" panose="020F0502020204030204" pitchFamily="34" charset="0"/>
            </a:endParaRPr>
          </a:p>
          <a:p>
            <a:pPr algn="just">
              <a:spcBef>
                <a:spcPts val="0"/>
              </a:spcBef>
            </a:pPr>
            <a:r>
              <a:rPr lang="fr-FR" sz="1200" b="1" dirty="0">
                <a:latin typeface="Calibri" panose="020F0502020204030204" pitchFamily="34" charset="0"/>
                <a:cs typeface="Calibri" panose="020F0502020204030204" pitchFamily="34" charset="0"/>
              </a:rPr>
              <a:t>Nombre : </a:t>
            </a:r>
            <a:r>
              <a:rPr lang="fr-FR" sz="1200" b="1" dirty="0">
                <a:solidFill>
                  <a:srgbClr val="FF0000"/>
                </a:solidFill>
                <a:latin typeface="Calibri" panose="020F0502020204030204" pitchFamily="34" charset="0"/>
                <a:cs typeface="Calibri" panose="020F0502020204030204" pitchFamily="34" charset="0"/>
              </a:rPr>
              <a:t>7 </a:t>
            </a:r>
            <a:r>
              <a:rPr lang="fr-FR" sz="1200" b="1" dirty="0">
                <a:latin typeface="Calibri" panose="020F0502020204030204" pitchFamily="34" charset="0"/>
                <a:cs typeface="Calibri" panose="020F0502020204030204" pitchFamily="34" charset="0"/>
              </a:rPr>
              <a:t>formats variables auxquels l’encapsulage doit s’adapter</a:t>
            </a:r>
          </a:p>
          <a:p>
            <a:pPr algn="just">
              <a:spcBef>
                <a:spcPts val="0"/>
              </a:spcBef>
            </a:pPr>
            <a:endParaRPr lang="fr-FR" sz="105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866315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2F2A71E-0B46-BD26-50B9-B75276B449D1}"/>
              </a:ext>
            </a:extLst>
          </p:cNvPr>
          <p:cNvSpPr>
            <a:spLocks noGrp="1"/>
          </p:cNvSpPr>
          <p:nvPr>
            <p:ph type="title"/>
          </p:nvPr>
        </p:nvSpPr>
        <p:spPr>
          <a:xfrm>
            <a:off x="838198" y="0"/>
            <a:ext cx="10515600" cy="567382"/>
          </a:xfrm>
        </p:spPr>
        <p:txBody>
          <a:bodyPr>
            <a:normAutofit/>
          </a:bodyPr>
          <a:lstStyle/>
          <a:p>
            <a:r>
              <a:rPr lang="fr-FR" sz="1800" b="1" dirty="0">
                <a:latin typeface="Calibri" panose="020F0502020204030204" pitchFamily="34" charset="0"/>
                <a:cs typeface="Calibri" panose="020F0502020204030204" pitchFamily="34" charset="0"/>
              </a:rPr>
              <a:t>Parcours scénographique</a:t>
            </a:r>
          </a:p>
        </p:txBody>
      </p:sp>
      <p:sp>
        <p:nvSpPr>
          <p:cNvPr id="3" name="Espace réservé de la date 2">
            <a:extLst>
              <a:ext uri="{FF2B5EF4-FFF2-40B4-BE49-F238E27FC236}">
                <a16:creationId xmlns:a16="http://schemas.microsoft.com/office/drawing/2014/main" id="{3E0749EF-A7E2-A788-E8BC-CAF1352289D6}"/>
              </a:ext>
            </a:extLst>
          </p:cNvPr>
          <p:cNvSpPr>
            <a:spLocks noGrp="1"/>
          </p:cNvSpPr>
          <p:nvPr>
            <p:ph type="dt" sz="half" idx="10"/>
          </p:nvPr>
        </p:nvSpPr>
        <p:spPr/>
        <p:txBody>
          <a:bodyPr/>
          <a:lstStyle/>
          <a:p>
            <a:fld id="{29BD6AA0-E89F-4AB2-B160-D48391674716}" type="datetime1">
              <a:rPr lang="fr-FR" smtClean="0"/>
              <a:t>12/05/2026</a:t>
            </a:fld>
            <a:endParaRPr lang="fr-FR"/>
          </a:p>
        </p:txBody>
      </p:sp>
      <p:sp>
        <p:nvSpPr>
          <p:cNvPr id="4" name="Espace réservé du pied de page 3">
            <a:extLst>
              <a:ext uri="{FF2B5EF4-FFF2-40B4-BE49-F238E27FC236}">
                <a16:creationId xmlns:a16="http://schemas.microsoft.com/office/drawing/2014/main" id="{0C026063-3D3C-58A9-2BCC-352C21057AEA}"/>
              </a:ext>
            </a:extLst>
          </p:cNvPr>
          <p:cNvSpPr>
            <a:spLocks noGrp="1"/>
          </p:cNvSpPr>
          <p:nvPr>
            <p:ph type="ftr" sz="quarter" idx="11"/>
          </p:nvPr>
        </p:nvSpPr>
        <p:spPr/>
        <p:txBody>
          <a:bodyPr/>
          <a:lstStyle/>
          <a:p>
            <a:r>
              <a:rPr lang="fr-FR" dirty="0"/>
              <a:t>M 1181 - ANNEXE 2 - ENCAPSULAGE</a:t>
            </a:r>
          </a:p>
        </p:txBody>
      </p:sp>
      <p:sp>
        <p:nvSpPr>
          <p:cNvPr id="6" name="Espace réservé du numéro de diapositive 5">
            <a:extLst>
              <a:ext uri="{FF2B5EF4-FFF2-40B4-BE49-F238E27FC236}">
                <a16:creationId xmlns:a16="http://schemas.microsoft.com/office/drawing/2014/main" id="{1A5C198B-3A8B-FC0D-2F1F-F1EB587FDC10}"/>
              </a:ext>
            </a:extLst>
          </p:cNvPr>
          <p:cNvSpPr>
            <a:spLocks noGrp="1"/>
          </p:cNvSpPr>
          <p:nvPr>
            <p:ph type="sldNum" sz="quarter" idx="12"/>
          </p:nvPr>
        </p:nvSpPr>
        <p:spPr/>
        <p:txBody>
          <a:bodyPr/>
          <a:lstStyle/>
          <a:p>
            <a:fld id="{A529C986-79C5-410F-9395-A6305AC6C884}" type="slidenum">
              <a:rPr lang="fr-FR" smtClean="0"/>
              <a:t>4</a:t>
            </a:fld>
            <a:endParaRPr lang="fr-FR"/>
          </a:p>
        </p:txBody>
      </p:sp>
      <p:pic>
        <p:nvPicPr>
          <p:cNvPr id="8" name="Image 7">
            <a:extLst>
              <a:ext uri="{FF2B5EF4-FFF2-40B4-BE49-F238E27FC236}">
                <a16:creationId xmlns:a16="http://schemas.microsoft.com/office/drawing/2014/main" id="{EE491381-BDA9-04C1-389E-F05BF1D73815}"/>
              </a:ext>
            </a:extLst>
          </p:cNvPr>
          <p:cNvPicPr>
            <a:picLocks noChangeAspect="1"/>
          </p:cNvPicPr>
          <p:nvPr/>
        </p:nvPicPr>
        <p:blipFill>
          <a:blip r:embed="rId3"/>
          <a:srcRect b="3099"/>
          <a:stretch>
            <a:fillRect/>
          </a:stretch>
        </p:blipFill>
        <p:spPr>
          <a:xfrm>
            <a:off x="965999" y="567383"/>
            <a:ext cx="9843172" cy="5788968"/>
          </a:xfrm>
          <a:prstGeom prst="rect">
            <a:avLst/>
          </a:prstGeom>
        </p:spPr>
      </p:pic>
      <p:sp>
        <p:nvSpPr>
          <p:cNvPr id="5" name="Rectangle 4">
            <a:extLst>
              <a:ext uri="{FF2B5EF4-FFF2-40B4-BE49-F238E27FC236}">
                <a16:creationId xmlns:a16="http://schemas.microsoft.com/office/drawing/2014/main" id="{831DB2DE-2ACC-A9F4-DF69-217D7A091B63}"/>
              </a:ext>
            </a:extLst>
          </p:cNvPr>
          <p:cNvSpPr/>
          <p:nvPr/>
        </p:nvSpPr>
        <p:spPr>
          <a:xfrm>
            <a:off x="8153400" y="4103370"/>
            <a:ext cx="108098" cy="94363"/>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6">
            <a:extLst>
              <a:ext uri="{FF2B5EF4-FFF2-40B4-BE49-F238E27FC236}">
                <a16:creationId xmlns:a16="http://schemas.microsoft.com/office/drawing/2014/main" id="{E5C028F1-78A4-368E-ED0B-619687B9421D}"/>
              </a:ext>
            </a:extLst>
          </p:cNvPr>
          <p:cNvSpPr/>
          <p:nvPr/>
        </p:nvSpPr>
        <p:spPr>
          <a:xfrm>
            <a:off x="8281199" y="4102484"/>
            <a:ext cx="108098" cy="94363"/>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a:extLst>
              <a:ext uri="{FF2B5EF4-FFF2-40B4-BE49-F238E27FC236}">
                <a16:creationId xmlns:a16="http://schemas.microsoft.com/office/drawing/2014/main" id="{B101726C-5B53-FCE3-54D9-34054F997A25}"/>
              </a:ext>
            </a:extLst>
          </p:cNvPr>
          <p:cNvSpPr/>
          <p:nvPr/>
        </p:nvSpPr>
        <p:spPr>
          <a:xfrm>
            <a:off x="8425713" y="4102484"/>
            <a:ext cx="108098" cy="94363"/>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10AF3CA4-2804-9B24-86F7-0BFEFB4F51CB}"/>
              </a:ext>
            </a:extLst>
          </p:cNvPr>
          <p:cNvSpPr txBox="1"/>
          <p:nvPr/>
        </p:nvSpPr>
        <p:spPr>
          <a:xfrm>
            <a:off x="8099611" y="4051999"/>
            <a:ext cx="529590" cy="169277"/>
          </a:xfrm>
          <a:prstGeom prst="rect">
            <a:avLst/>
          </a:prstGeom>
          <a:noFill/>
        </p:spPr>
        <p:txBody>
          <a:bodyPr wrap="square" rtlCol="0">
            <a:spAutoFit/>
          </a:bodyPr>
          <a:lstStyle/>
          <a:p>
            <a:r>
              <a:rPr lang="fr-FR" sz="500" b="1" dirty="0"/>
              <a:t>25   15     179</a:t>
            </a:r>
          </a:p>
        </p:txBody>
      </p:sp>
      <p:sp>
        <p:nvSpPr>
          <p:cNvPr id="11" name="Rectangle 10">
            <a:extLst>
              <a:ext uri="{FF2B5EF4-FFF2-40B4-BE49-F238E27FC236}">
                <a16:creationId xmlns:a16="http://schemas.microsoft.com/office/drawing/2014/main" id="{68974BD0-891E-AEB8-0786-7238E6AD5675}"/>
              </a:ext>
            </a:extLst>
          </p:cNvPr>
          <p:cNvSpPr/>
          <p:nvPr/>
        </p:nvSpPr>
        <p:spPr>
          <a:xfrm>
            <a:off x="9456390" y="4055302"/>
            <a:ext cx="108098" cy="94363"/>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ZoneTexte 11">
            <a:extLst>
              <a:ext uri="{FF2B5EF4-FFF2-40B4-BE49-F238E27FC236}">
                <a16:creationId xmlns:a16="http://schemas.microsoft.com/office/drawing/2014/main" id="{35C093C1-DB47-314A-10DC-D9B27C960794}"/>
              </a:ext>
            </a:extLst>
          </p:cNvPr>
          <p:cNvSpPr txBox="1"/>
          <p:nvPr/>
        </p:nvSpPr>
        <p:spPr>
          <a:xfrm>
            <a:off x="9351017" y="4017844"/>
            <a:ext cx="318844" cy="169277"/>
          </a:xfrm>
          <a:prstGeom prst="rect">
            <a:avLst/>
          </a:prstGeom>
          <a:noFill/>
        </p:spPr>
        <p:txBody>
          <a:bodyPr wrap="square" rtlCol="0">
            <a:spAutoFit/>
          </a:bodyPr>
          <a:lstStyle/>
          <a:p>
            <a:r>
              <a:rPr lang="fr-FR" sz="500" b="1" dirty="0"/>
              <a:t>2192</a:t>
            </a:r>
          </a:p>
        </p:txBody>
      </p:sp>
      <p:sp>
        <p:nvSpPr>
          <p:cNvPr id="13" name="Rectangle 12">
            <a:extLst>
              <a:ext uri="{FF2B5EF4-FFF2-40B4-BE49-F238E27FC236}">
                <a16:creationId xmlns:a16="http://schemas.microsoft.com/office/drawing/2014/main" id="{AC7D6A4D-B380-C500-738D-31F15BF26E8B}"/>
              </a:ext>
            </a:extLst>
          </p:cNvPr>
          <p:cNvSpPr/>
          <p:nvPr/>
        </p:nvSpPr>
        <p:spPr>
          <a:xfrm>
            <a:off x="10131418" y="3838844"/>
            <a:ext cx="108098" cy="94363"/>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ZoneTexte 13">
            <a:extLst>
              <a:ext uri="{FF2B5EF4-FFF2-40B4-BE49-F238E27FC236}">
                <a16:creationId xmlns:a16="http://schemas.microsoft.com/office/drawing/2014/main" id="{D832DFD5-F706-55DA-76A1-35B266ADD592}"/>
              </a:ext>
            </a:extLst>
          </p:cNvPr>
          <p:cNvSpPr txBox="1"/>
          <p:nvPr/>
        </p:nvSpPr>
        <p:spPr>
          <a:xfrm>
            <a:off x="10021447" y="3797906"/>
            <a:ext cx="318844" cy="169277"/>
          </a:xfrm>
          <a:prstGeom prst="rect">
            <a:avLst/>
          </a:prstGeom>
          <a:noFill/>
        </p:spPr>
        <p:txBody>
          <a:bodyPr wrap="square" rtlCol="0">
            <a:spAutoFit/>
          </a:bodyPr>
          <a:lstStyle/>
          <a:p>
            <a:r>
              <a:rPr lang="fr-FR" sz="500" b="1" dirty="0"/>
              <a:t>2154</a:t>
            </a:r>
          </a:p>
        </p:txBody>
      </p:sp>
      <p:sp>
        <p:nvSpPr>
          <p:cNvPr id="15" name="Rectangle 14">
            <a:extLst>
              <a:ext uri="{FF2B5EF4-FFF2-40B4-BE49-F238E27FC236}">
                <a16:creationId xmlns:a16="http://schemas.microsoft.com/office/drawing/2014/main" id="{0276276F-44D3-30C0-9271-3E05A24C79F2}"/>
              </a:ext>
            </a:extLst>
          </p:cNvPr>
          <p:cNvSpPr/>
          <p:nvPr/>
        </p:nvSpPr>
        <p:spPr>
          <a:xfrm>
            <a:off x="10131975" y="3948026"/>
            <a:ext cx="108098" cy="94363"/>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a:extLst>
              <a:ext uri="{FF2B5EF4-FFF2-40B4-BE49-F238E27FC236}">
                <a16:creationId xmlns:a16="http://schemas.microsoft.com/office/drawing/2014/main" id="{8DC48311-1D9E-1738-DCC5-F453B29F961D}"/>
              </a:ext>
            </a:extLst>
          </p:cNvPr>
          <p:cNvSpPr/>
          <p:nvPr/>
        </p:nvSpPr>
        <p:spPr>
          <a:xfrm>
            <a:off x="10131418" y="4055302"/>
            <a:ext cx="108098" cy="94363"/>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a:extLst>
              <a:ext uri="{FF2B5EF4-FFF2-40B4-BE49-F238E27FC236}">
                <a16:creationId xmlns:a16="http://schemas.microsoft.com/office/drawing/2014/main" id="{E3657A9E-9212-8504-50DE-D80C6E238701}"/>
              </a:ext>
            </a:extLst>
          </p:cNvPr>
          <p:cNvSpPr/>
          <p:nvPr/>
        </p:nvSpPr>
        <p:spPr>
          <a:xfrm>
            <a:off x="10131418" y="4162578"/>
            <a:ext cx="108098" cy="94363"/>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Rectangle 17">
            <a:extLst>
              <a:ext uri="{FF2B5EF4-FFF2-40B4-BE49-F238E27FC236}">
                <a16:creationId xmlns:a16="http://schemas.microsoft.com/office/drawing/2014/main" id="{2861D5E6-E24A-5D26-4F83-EA6BFBC0CB7C}"/>
              </a:ext>
            </a:extLst>
          </p:cNvPr>
          <p:cNvSpPr/>
          <p:nvPr/>
        </p:nvSpPr>
        <p:spPr>
          <a:xfrm>
            <a:off x="9977444" y="4149665"/>
            <a:ext cx="108098" cy="94363"/>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ZoneTexte 18">
            <a:extLst>
              <a:ext uri="{FF2B5EF4-FFF2-40B4-BE49-F238E27FC236}">
                <a16:creationId xmlns:a16="http://schemas.microsoft.com/office/drawing/2014/main" id="{0D017A4D-7B72-2DAD-F50A-A4D6C72CD4FF}"/>
              </a:ext>
            </a:extLst>
          </p:cNvPr>
          <p:cNvSpPr txBox="1"/>
          <p:nvPr/>
        </p:nvSpPr>
        <p:spPr>
          <a:xfrm>
            <a:off x="10047147" y="3916552"/>
            <a:ext cx="318844" cy="169277"/>
          </a:xfrm>
          <a:prstGeom prst="rect">
            <a:avLst/>
          </a:prstGeom>
          <a:noFill/>
        </p:spPr>
        <p:txBody>
          <a:bodyPr wrap="square" rtlCol="0">
            <a:spAutoFit/>
          </a:bodyPr>
          <a:lstStyle/>
          <a:p>
            <a:r>
              <a:rPr lang="fr-FR" sz="500" b="1" dirty="0"/>
              <a:t>573</a:t>
            </a:r>
          </a:p>
        </p:txBody>
      </p:sp>
      <p:sp>
        <p:nvSpPr>
          <p:cNvPr id="20" name="ZoneTexte 19">
            <a:extLst>
              <a:ext uri="{FF2B5EF4-FFF2-40B4-BE49-F238E27FC236}">
                <a16:creationId xmlns:a16="http://schemas.microsoft.com/office/drawing/2014/main" id="{5CE7F1C4-78B3-70B7-D736-6EB950E8BDB0}"/>
              </a:ext>
            </a:extLst>
          </p:cNvPr>
          <p:cNvSpPr txBox="1"/>
          <p:nvPr/>
        </p:nvSpPr>
        <p:spPr>
          <a:xfrm>
            <a:off x="10047147" y="4035197"/>
            <a:ext cx="318844" cy="169277"/>
          </a:xfrm>
          <a:prstGeom prst="rect">
            <a:avLst/>
          </a:prstGeom>
          <a:noFill/>
        </p:spPr>
        <p:txBody>
          <a:bodyPr wrap="square" rtlCol="0">
            <a:spAutoFit/>
          </a:bodyPr>
          <a:lstStyle/>
          <a:p>
            <a:r>
              <a:rPr lang="fr-FR" sz="500" b="1" dirty="0"/>
              <a:t>577</a:t>
            </a:r>
          </a:p>
        </p:txBody>
      </p:sp>
      <p:sp>
        <p:nvSpPr>
          <p:cNvPr id="21" name="ZoneTexte 20">
            <a:extLst>
              <a:ext uri="{FF2B5EF4-FFF2-40B4-BE49-F238E27FC236}">
                <a16:creationId xmlns:a16="http://schemas.microsoft.com/office/drawing/2014/main" id="{99B8B5A4-5032-5FFD-D895-52B2BBA9F4B2}"/>
              </a:ext>
            </a:extLst>
          </p:cNvPr>
          <p:cNvSpPr txBox="1"/>
          <p:nvPr/>
        </p:nvSpPr>
        <p:spPr>
          <a:xfrm>
            <a:off x="10047147" y="4129772"/>
            <a:ext cx="318844" cy="169277"/>
          </a:xfrm>
          <a:prstGeom prst="rect">
            <a:avLst/>
          </a:prstGeom>
          <a:noFill/>
        </p:spPr>
        <p:txBody>
          <a:bodyPr wrap="square" rtlCol="0">
            <a:spAutoFit/>
          </a:bodyPr>
          <a:lstStyle/>
          <a:p>
            <a:r>
              <a:rPr lang="fr-FR" sz="500" b="1" dirty="0"/>
              <a:t>589</a:t>
            </a:r>
          </a:p>
        </p:txBody>
      </p:sp>
      <p:sp>
        <p:nvSpPr>
          <p:cNvPr id="22" name="ZoneTexte 21">
            <a:extLst>
              <a:ext uri="{FF2B5EF4-FFF2-40B4-BE49-F238E27FC236}">
                <a16:creationId xmlns:a16="http://schemas.microsoft.com/office/drawing/2014/main" id="{5EDCE515-D559-DAA2-A39B-41DB330535D4}"/>
              </a:ext>
            </a:extLst>
          </p:cNvPr>
          <p:cNvSpPr txBox="1"/>
          <p:nvPr/>
        </p:nvSpPr>
        <p:spPr>
          <a:xfrm>
            <a:off x="9887725" y="4108969"/>
            <a:ext cx="318844" cy="169277"/>
          </a:xfrm>
          <a:prstGeom prst="rect">
            <a:avLst/>
          </a:prstGeom>
          <a:noFill/>
        </p:spPr>
        <p:txBody>
          <a:bodyPr wrap="square" rtlCol="0">
            <a:spAutoFit/>
          </a:bodyPr>
          <a:lstStyle/>
          <a:p>
            <a:r>
              <a:rPr lang="fr-FR" sz="500" b="1" dirty="0"/>
              <a:t>1081</a:t>
            </a:r>
          </a:p>
        </p:txBody>
      </p:sp>
      <p:sp>
        <p:nvSpPr>
          <p:cNvPr id="24" name="Rectangle 23">
            <a:extLst>
              <a:ext uri="{FF2B5EF4-FFF2-40B4-BE49-F238E27FC236}">
                <a16:creationId xmlns:a16="http://schemas.microsoft.com/office/drawing/2014/main" id="{952F1A4E-33F3-8482-A77D-E78CECBCFF69}"/>
              </a:ext>
            </a:extLst>
          </p:cNvPr>
          <p:cNvSpPr/>
          <p:nvPr/>
        </p:nvSpPr>
        <p:spPr>
          <a:xfrm>
            <a:off x="10180869" y="2106405"/>
            <a:ext cx="99786" cy="89568"/>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Rectangle 24">
            <a:extLst>
              <a:ext uri="{FF2B5EF4-FFF2-40B4-BE49-F238E27FC236}">
                <a16:creationId xmlns:a16="http://schemas.microsoft.com/office/drawing/2014/main" id="{AAB77087-E596-1336-8A90-6BE3B76DAA3B}"/>
              </a:ext>
            </a:extLst>
          </p:cNvPr>
          <p:cNvSpPr/>
          <p:nvPr/>
        </p:nvSpPr>
        <p:spPr>
          <a:xfrm>
            <a:off x="10177245" y="2227448"/>
            <a:ext cx="99786" cy="9338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6" name="Rectangle 25">
            <a:extLst>
              <a:ext uri="{FF2B5EF4-FFF2-40B4-BE49-F238E27FC236}">
                <a16:creationId xmlns:a16="http://schemas.microsoft.com/office/drawing/2014/main" id="{9538B1FF-342B-DACF-0F0F-721C5D1CF1F9}"/>
              </a:ext>
            </a:extLst>
          </p:cNvPr>
          <p:cNvSpPr/>
          <p:nvPr/>
        </p:nvSpPr>
        <p:spPr>
          <a:xfrm>
            <a:off x="10077459" y="2051668"/>
            <a:ext cx="99786" cy="79041"/>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ZoneTexte 22">
            <a:extLst>
              <a:ext uri="{FF2B5EF4-FFF2-40B4-BE49-F238E27FC236}">
                <a16:creationId xmlns:a16="http://schemas.microsoft.com/office/drawing/2014/main" id="{62497EC1-D786-A761-D141-B7D4B2B69FEA}"/>
              </a:ext>
            </a:extLst>
          </p:cNvPr>
          <p:cNvSpPr txBox="1"/>
          <p:nvPr/>
        </p:nvSpPr>
        <p:spPr>
          <a:xfrm>
            <a:off x="9958187" y="2010197"/>
            <a:ext cx="318844" cy="169277"/>
          </a:xfrm>
          <a:prstGeom prst="rect">
            <a:avLst/>
          </a:prstGeom>
          <a:noFill/>
        </p:spPr>
        <p:txBody>
          <a:bodyPr wrap="square" rtlCol="0">
            <a:spAutoFit/>
          </a:bodyPr>
          <a:lstStyle/>
          <a:p>
            <a:r>
              <a:rPr lang="fr-FR" sz="500" b="1" dirty="0"/>
              <a:t>571</a:t>
            </a:r>
          </a:p>
        </p:txBody>
      </p:sp>
      <p:sp>
        <p:nvSpPr>
          <p:cNvPr id="29" name="ZoneTexte 28">
            <a:extLst>
              <a:ext uri="{FF2B5EF4-FFF2-40B4-BE49-F238E27FC236}">
                <a16:creationId xmlns:a16="http://schemas.microsoft.com/office/drawing/2014/main" id="{EF308CAE-2513-67D5-6D33-6EBB2CB9636B}"/>
              </a:ext>
            </a:extLst>
          </p:cNvPr>
          <p:cNvSpPr txBox="1"/>
          <p:nvPr/>
        </p:nvSpPr>
        <p:spPr>
          <a:xfrm>
            <a:off x="10080094" y="2185106"/>
            <a:ext cx="318844" cy="169277"/>
          </a:xfrm>
          <a:prstGeom prst="rect">
            <a:avLst/>
          </a:prstGeom>
          <a:noFill/>
        </p:spPr>
        <p:txBody>
          <a:bodyPr wrap="square" rtlCol="0">
            <a:spAutoFit/>
          </a:bodyPr>
          <a:lstStyle/>
          <a:p>
            <a:r>
              <a:rPr lang="fr-FR" sz="500" b="1" dirty="0"/>
              <a:t>569</a:t>
            </a:r>
          </a:p>
        </p:txBody>
      </p:sp>
      <p:sp>
        <p:nvSpPr>
          <p:cNvPr id="30" name="ZoneTexte 29">
            <a:extLst>
              <a:ext uri="{FF2B5EF4-FFF2-40B4-BE49-F238E27FC236}">
                <a16:creationId xmlns:a16="http://schemas.microsoft.com/office/drawing/2014/main" id="{13FAB1FD-99BA-EE07-DD39-2C03F0A2B24D}"/>
              </a:ext>
            </a:extLst>
          </p:cNvPr>
          <p:cNvSpPr txBox="1"/>
          <p:nvPr/>
        </p:nvSpPr>
        <p:spPr>
          <a:xfrm>
            <a:off x="10063264" y="2073369"/>
            <a:ext cx="318844" cy="169277"/>
          </a:xfrm>
          <a:prstGeom prst="rect">
            <a:avLst/>
          </a:prstGeom>
          <a:noFill/>
        </p:spPr>
        <p:txBody>
          <a:bodyPr wrap="square" rtlCol="0">
            <a:spAutoFit/>
          </a:bodyPr>
          <a:lstStyle/>
          <a:p>
            <a:r>
              <a:rPr lang="fr-FR" sz="500" b="1" dirty="0"/>
              <a:t>570</a:t>
            </a:r>
          </a:p>
        </p:txBody>
      </p:sp>
      <p:sp>
        <p:nvSpPr>
          <p:cNvPr id="31" name="Rectangle 30">
            <a:extLst>
              <a:ext uri="{FF2B5EF4-FFF2-40B4-BE49-F238E27FC236}">
                <a16:creationId xmlns:a16="http://schemas.microsoft.com/office/drawing/2014/main" id="{0B852A2A-2F88-4167-39ED-8CC0DC60B511}"/>
              </a:ext>
            </a:extLst>
          </p:cNvPr>
          <p:cNvSpPr/>
          <p:nvPr/>
        </p:nvSpPr>
        <p:spPr>
          <a:xfrm>
            <a:off x="9356980" y="2451361"/>
            <a:ext cx="99786" cy="9338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Rectangle 31">
            <a:extLst>
              <a:ext uri="{FF2B5EF4-FFF2-40B4-BE49-F238E27FC236}">
                <a16:creationId xmlns:a16="http://schemas.microsoft.com/office/drawing/2014/main" id="{6CED1B6F-25FB-1D23-3D4C-78869F72000C}"/>
              </a:ext>
            </a:extLst>
          </p:cNvPr>
          <p:cNvSpPr/>
          <p:nvPr/>
        </p:nvSpPr>
        <p:spPr>
          <a:xfrm>
            <a:off x="9307087" y="2609076"/>
            <a:ext cx="99786" cy="9338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3" name="ZoneTexte 32">
            <a:extLst>
              <a:ext uri="{FF2B5EF4-FFF2-40B4-BE49-F238E27FC236}">
                <a16:creationId xmlns:a16="http://schemas.microsoft.com/office/drawing/2014/main" id="{22D76DF4-49BE-B36D-E35F-91AA60E3E5E0}"/>
              </a:ext>
            </a:extLst>
          </p:cNvPr>
          <p:cNvSpPr txBox="1"/>
          <p:nvPr/>
        </p:nvSpPr>
        <p:spPr>
          <a:xfrm>
            <a:off x="9249125" y="2402343"/>
            <a:ext cx="318844" cy="169277"/>
          </a:xfrm>
          <a:prstGeom prst="rect">
            <a:avLst/>
          </a:prstGeom>
          <a:noFill/>
        </p:spPr>
        <p:txBody>
          <a:bodyPr wrap="square" rtlCol="0">
            <a:spAutoFit/>
          </a:bodyPr>
          <a:lstStyle/>
          <a:p>
            <a:r>
              <a:rPr lang="fr-FR" sz="500" b="1" dirty="0"/>
              <a:t>2287</a:t>
            </a:r>
          </a:p>
        </p:txBody>
      </p:sp>
      <p:sp>
        <p:nvSpPr>
          <p:cNvPr id="34" name="ZoneTexte 33">
            <a:extLst>
              <a:ext uri="{FF2B5EF4-FFF2-40B4-BE49-F238E27FC236}">
                <a16:creationId xmlns:a16="http://schemas.microsoft.com/office/drawing/2014/main" id="{BF4AC287-1B70-774F-B257-C205967C7A2F}"/>
              </a:ext>
            </a:extLst>
          </p:cNvPr>
          <p:cNvSpPr txBox="1"/>
          <p:nvPr/>
        </p:nvSpPr>
        <p:spPr>
          <a:xfrm>
            <a:off x="9199232" y="2571127"/>
            <a:ext cx="318844" cy="169277"/>
          </a:xfrm>
          <a:prstGeom prst="rect">
            <a:avLst/>
          </a:prstGeom>
          <a:noFill/>
        </p:spPr>
        <p:txBody>
          <a:bodyPr wrap="square" rtlCol="0">
            <a:spAutoFit/>
          </a:bodyPr>
          <a:lstStyle/>
          <a:p>
            <a:r>
              <a:rPr lang="fr-FR" sz="500" b="1" dirty="0"/>
              <a:t>2116</a:t>
            </a:r>
          </a:p>
        </p:txBody>
      </p:sp>
      <p:sp>
        <p:nvSpPr>
          <p:cNvPr id="35" name="Rectangle 34">
            <a:extLst>
              <a:ext uri="{FF2B5EF4-FFF2-40B4-BE49-F238E27FC236}">
                <a16:creationId xmlns:a16="http://schemas.microsoft.com/office/drawing/2014/main" id="{1CF43DE6-E163-0062-D4A9-084F79F1DD76}"/>
              </a:ext>
            </a:extLst>
          </p:cNvPr>
          <p:cNvSpPr/>
          <p:nvPr/>
        </p:nvSpPr>
        <p:spPr>
          <a:xfrm>
            <a:off x="8610600" y="3157036"/>
            <a:ext cx="99786" cy="9338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6" name="Rectangle 35">
            <a:extLst>
              <a:ext uri="{FF2B5EF4-FFF2-40B4-BE49-F238E27FC236}">
                <a16:creationId xmlns:a16="http://schemas.microsoft.com/office/drawing/2014/main" id="{D4B3F6E5-527C-6C39-6D28-85E0373DDC36}"/>
              </a:ext>
            </a:extLst>
          </p:cNvPr>
          <p:cNvSpPr/>
          <p:nvPr/>
        </p:nvSpPr>
        <p:spPr>
          <a:xfrm>
            <a:off x="8335248" y="3110346"/>
            <a:ext cx="99786" cy="9338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7" name="Rectangle 36">
            <a:extLst>
              <a:ext uri="{FF2B5EF4-FFF2-40B4-BE49-F238E27FC236}">
                <a16:creationId xmlns:a16="http://schemas.microsoft.com/office/drawing/2014/main" id="{77325785-02BA-3BCB-33D1-EA09F8E104FD}"/>
              </a:ext>
            </a:extLst>
          </p:cNvPr>
          <p:cNvSpPr/>
          <p:nvPr/>
        </p:nvSpPr>
        <p:spPr>
          <a:xfrm>
            <a:off x="8479762" y="3157036"/>
            <a:ext cx="99786" cy="9338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Rectangle 37">
            <a:extLst>
              <a:ext uri="{FF2B5EF4-FFF2-40B4-BE49-F238E27FC236}">
                <a16:creationId xmlns:a16="http://schemas.microsoft.com/office/drawing/2014/main" id="{C7EC5F75-C2FD-20CE-DEFE-79B1DB31E10D}"/>
              </a:ext>
            </a:extLst>
          </p:cNvPr>
          <p:cNvSpPr/>
          <p:nvPr/>
        </p:nvSpPr>
        <p:spPr>
          <a:xfrm>
            <a:off x="8273313" y="1518745"/>
            <a:ext cx="99786" cy="9338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highlight>
                <a:srgbClr val="FFFF00"/>
              </a:highlight>
            </a:endParaRPr>
          </a:p>
        </p:txBody>
      </p:sp>
      <p:sp>
        <p:nvSpPr>
          <p:cNvPr id="39" name="Rectangle 38">
            <a:extLst>
              <a:ext uri="{FF2B5EF4-FFF2-40B4-BE49-F238E27FC236}">
                <a16:creationId xmlns:a16="http://schemas.microsoft.com/office/drawing/2014/main" id="{902D7C4D-DA4D-CBEE-E393-1997ABCC4DB9}"/>
              </a:ext>
            </a:extLst>
          </p:cNvPr>
          <p:cNvSpPr/>
          <p:nvPr/>
        </p:nvSpPr>
        <p:spPr>
          <a:xfrm>
            <a:off x="8425713" y="1541539"/>
            <a:ext cx="99786" cy="9338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0" name="Rectangle 39">
            <a:extLst>
              <a:ext uri="{FF2B5EF4-FFF2-40B4-BE49-F238E27FC236}">
                <a16:creationId xmlns:a16="http://schemas.microsoft.com/office/drawing/2014/main" id="{F902118B-7B06-DB68-3930-528902CF3A12}"/>
              </a:ext>
            </a:extLst>
          </p:cNvPr>
          <p:cNvSpPr/>
          <p:nvPr/>
        </p:nvSpPr>
        <p:spPr>
          <a:xfrm>
            <a:off x="8578113" y="1543155"/>
            <a:ext cx="99786" cy="9338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Rectangle 40">
            <a:extLst>
              <a:ext uri="{FF2B5EF4-FFF2-40B4-BE49-F238E27FC236}">
                <a16:creationId xmlns:a16="http://schemas.microsoft.com/office/drawing/2014/main" id="{6757CAC8-7D68-EEDB-C084-FBA7135473A5}"/>
              </a:ext>
            </a:extLst>
          </p:cNvPr>
          <p:cNvSpPr/>
          <p:nvPr/>
        </p:nvSpPr>
        <p:spPr>
          <a:xfrm>
            <a:off x="6336820" y="3461836"/>
            <a:ext cx="99786" cy="9338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2" name="Rectangle 41">
            <a:extLst>
              <a:ext uri="{FF2B5EF4-FFF2-40B4-BE49-F238E27FC236}">
                <a16:creationId xmlns:a16="http://schemas.microsoft.com/office/drawing/2014/main" id="{B6466B6B-F0E4-5127-8E1F-CB5D186D58C1}"/>
              </a:ext>
            </a:extLst>
          </p:cNvPr>
          <p:cNvSpPr/>
          <p:nvPr/>
        </p:nvSpPr>
        <p:spPr>
          <a:xfrm>
            <a:off x="6285977" y="3349474"/>
            <a:ext cx="99786" cy="9338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3" name="Rectangle 42">
            <a:extLst>
              <a:ext uri="{FF2B5EF4-FFF2-40B4-BE49-F238E27FC236}">
                <a16:creationId xmlns:a16="http://schemas.microsoft.com/office/drawing/2014/main" id="{145A0A21-25A2-9B2C-65E1-9224C34DB49D}"/>
              </a:ext>
            </a:extLst>
          </p:cNvPr>
          <p:cNvSpPr/>
          <p:nvPr/>
        </p:nvSpPr>
        <p:spPr>
          <a:xfrm>
            <a:off x="6385763" y="2357981"/>
            <a:ext cx="99786" cy="9338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4" name="Rectangle 43">
            <a:extLst>
              <a:ext uri="{FF2B5EF4-FFF2-40B4-BE49-F238E27FC236}">
                <a16:creationId xmlns:a16="http://schemas.microsoft.com/office/drawing/2014/main" id="{FC62557E-EADB-45D9-6207-0E0CEA91954D}"/>
              </a:ext>
            </a:extLst>
          </p:cNvPr>
          <p:cNvSpPr/>
          <p:nvPr/>
        </p:nvSpPr>
        <p:spPr>
          <a:xfrm>
            <a:off x="6335870" y="2565996"/>
            <a:ext cx="99786" cy="9338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5" name="Rectangle 44">
            <a:extLst>
              <a:ext uri="{FF2B5EF4-FFF2-40B4-BE49-F238E27FC236}">
                <a16:creationId xmlns:a16="http://schemas.microsoft.com/office/drawing/2014/main" id="{91109C39-A365-CB88-45F4-B1E658FB93EC}"/>
              </a:ext>
            </a:extLst>
          </p:cNvPr>
          <p:cNvSpPr/>
          <p:nvPr/>
        </p:nvSpPr>
        <p:spPr>
          <a:xfrm>
            <a:off x="6305790" y="2678707"/>
            <a:ext cx="99786" cy="9338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6" name="Rectangle 45">
            <a:extLst>
              <a:ext uri="{FF2B5EF4-FFF2-40B4-BE49-F238E27FC236}">
                <a16:creationId xmlns:a16="http://schemas.microsoft.com/office/drawing/2014/main" id="{E3AC1542-ADB8-0AE5-0A96-8FAB95CA4CBF}"/>
              </a:ext>
            </a:extLst>
          </p:cNvPr>
          <p:cNvSpPr/>
          <p:nvPr/>
        </p:nvSpPr>
        <p:spPr>
          <a:xfrm>
            <a:off x="4355337" y="3704526"/>
            <a:ext cx="99786" cy="9338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7" name="Rectangle 46">
            <a:extLst>
              <a:ext uri="{FF2B5EF4-FFF2-40B4-BE49-F238E27FC236}">
                <a16:creationId xmlns:a16="http://schemas.microsoft.com/office/drawing/2014/main" id="{19DACC1A-1D0E-8C27-FE7B-08EDB0512703}"/>
              </a:ext>
            </a:extLst>
          </p:cNvPr>
          <p:cNvSpPr/>
          <p:nvPr/>
        </p:nvSpPr>
        <p:spPr>
          <a:xfrm>
            <a:off x="5449658" y="4337266"/>
            <a:ext cx="99786" cy="9338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8" name="Rectangle 47">
            <a:extLst>
              <a:ext uri="{FF2B5EF4-FFF2-40B4-BE49-F238E27FC236}">
                <a16:creationId xmlns:a16="http://schemas.microsoft.com/office/drawing/2014/main" id="{5710F9C8-088C-A89F-B91B-43F1B4554FD1}"/>
              </a:ext>
            </a:extLst>
          </p:cNvPr>
          <p:cNvSpPr/>
          <p:nvPr/>
        </p:nvSpPr>
        <p:spPr>
          <a:xfrm>
            <a:off x="4480924" y="3704526"/>
            <a:ext cx="99786" cy="9338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9" name="Rectangle 48">
            <a:extLst>
              <a:ext uri="{FF2B5EF4-FFF2-40B4-BE49-F238E27FC236}">
                <a16:creationId xmlns:a16="http://schemas.microsoft.com/office/drawing/2014/main" id="{B3E3B40A-BB25-0A55-D855-3A3FD12AC866}"/>
              </a:ext>
            </a:extLst>
          </p:cNvPr>
          <p:cNvSpPr/>
          <p:nvPr/>
        </p:nvSpPr>
        <p:spPr>
          <a:xfrm>
            <a:off x="4192758" y="3704526"/>
            <a:ext cx="99786" cy="9338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0" name="Rectangle 49">
            <a:extLst>
              <a:ext uri="{FF2B5EF4-FFF2-40B4-BE49-F238E27FC236}">
                <a16:creationId xmlns:a16="http://schemas.microsoft.com/office/drawing/2014/main" id="{3103A22C-B4AB-62D0-A088-CE5CB0B27A1A}"/>
              </a:ext>
            </a:extLst>
          </p:cNvPr>
          <p:cNvSpPr/>
          <p:nvPr/>
        </p:nvSpPr>
        <p:spPr>
          <a:xfrm>
            <a:off x="4055261" y="3016966"/>
            <a:ext cx="99786" cy="9338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1" name="Rectangle 50">
            <a:extLst>
              <a:ext uri="{FF2B5EF4-FFF2-40B4-BE49-F238E27FC236}">
                <a16:creationId xmlns:a16="http://schemas.microsoft.com/office/drawing/2014/main" id="{F63BB145-A299-0F9C-64E8-011AC3A461FC}"/>
              </a:ext>
            </a:extLst>
          </p:cNvPr>
          <p:cNvSpPr/>
          <p:nvPr/>
        </p:nvSpPr>
        <p:spPr>
          <a:xfrm>
            <a:off x="4038600" y="3125826"/>
            <a:ext cx="99786" cy="9338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2" name="Rectangle 51">
            <a:extLst>
              <a:ext uri="{FF2B5EF4-FFF2-40B4-BE49-F238E27FC236}">
                <a16:creationId xmlns:a16="http://schemas.microsoft.com/office/drawing/2014/main" id="{BB97B44E-0E42-5942-DEE3-E2EF03415D15}"/>
              </a:ext>
            </a:extLst>
          </p:cNvPr>
          <p:cNvSpPr/>
          <p:nvPr/>
        </p:nvSpPr>
        <p:spPr>
          <a:xfrm>
            <a:off x="2985063" y="2923586"/>
            <a:ext cx="99786" cy="9338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3" name="Rectangle 52">
            <a:extLst>
              <a:ext uri="{FF2B5EF4-FFF2-40B4-BE49-F238E27FC236}">
                <a16:creationId xmlns:a16="http://schemas.microsoft.com/office/drawing/2014/main" id="{2E773DF9-A950-19C3-0ACF-147FB149967A}"/>
              </a:ext>
            </a:extLst>
          </p:cNvPr>
          <p:cNvSpPr/>
          <p:nvPr/>
        </p:nvSpPr>
        <p:spPr>
          <a:xfrm>
            <a:off x="2939904" y="3079136"/>
            <a:ext cx="99786" cy="9338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4" name="Rectangle 53">
            <a:extLst>
              <a:ext uri="{FF2B5EF4-FFF2-40B4-BE49-F238E27FC236}">
                <a16:creationId xmlns:a16="http://schemas.microsoft.com/office/drawing/2014/main" id="{3C7343D9-70BA-A83B-72C0-CCAEE3E5CCC2}"/>
              </a:ext>
            </a:extLst>
          </p:cNvPr>
          <p:cNvSpPr/>
          <p:nvPr/>
        </p:nvSpPr>
        <p:spPr>
          <a:xfrm>
            <a:off x="2325003" y="3686956"/>
            <a:ext cx="99786" cy="9338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5" name="Rectangle 54">
            <a:extLst>
              <a:ext uri="{FF2B5EF4-FFF2-40B4-BE49-F238E27FC236}">
                <a16:creationId xmlns:a16="http://schemas.microsoft.com/office/drawing/2014/main" id="{9EF54DEE-3FA6-72E4-766A-460FA3A65B9B}"/>
              </a:ext>
            </a:extLst>
          </p:cNvPr>
          <p:cNvSpPr/>
          <p:nvPr/>
        </p:nvSpPr>
        <p:spPr>
          <a:xfrm>
            <a:off x="2450590" y="3704526"/>
            <a:ext cx="99786" cy="9338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6" name="Rectangle 55">
            <a:extLst>
              <a:ext uri="{FF2B5EF4-FFF2-40B4-BE49-F238E27FC236}">
                <a16:creationId xmlns:a16="http://schemas.microsoft.com/office/drawing/2014/main" id="{EB9A5749-9CA4-D383-0EB5-DAF99ACE5CDC}"/>
              </a:ext>
            </a:extLst>
          </p:cNvPr>
          <p:cNvSpPr/>
          <p:nvPr/>
        </p:nvSpPr>
        <p:spPr>
          <a:xfrm>
            <a:off x="2802082" y="3797906"/>
            <a:ext cx="99786" cy="9338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7" name="Rectangle 56">
            <a:extLst>
              <a:ext uri="{FF2B5EF4-FFF2-40B4-BE49-F238E27FC236}">
                <a16:creationId xmlns:a16="http://schemas.microsoft.com/office/drawing/2014/main" id="{EF2A6DD0-8119-4BDA-E1A4-7C9F791D53AD}"/>
              </a:ext>
            </a:extLst>
          </p:cNvPr>
          <p:cNvSpPr/>
          <p:nvPr/>
        </p:nvSpPr>
        <p:spPr>
          <a:xfrm>
            <a:off x="2935170" y="3813386"/>
            <a:ext cx="99786" cy="9338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8" name="ZoneTexte 57">
            <a:extLst>
              <a:ext uri="{FF2B5EF4-FFF2-40B4-BE49-F238E27FC236}">
                <a16:creationId xmlns:a16="http://schemas.microsoft.com/office/drawing/2014/main" id="{1ADFA3D9-361C-523D-74B0-90B442B28CFC}"/>
              </a:ext>
            </a:extLst>
          </p:cNvPr>
          <p:cNvSpPr txBox="1"/>
          <p:nvPr/>
        </p:nvSpPr>
        <p:spPr>
          <a:xfrm>
            <a:off x="8261498" y="3110346"/>
            <a:ext cx="577160" cy="169277"/>
          </a:xfrm>
          <a:prstGeom prst="rect">
            <a:avLst/>
          </a:prstGeom>
          <a:noFill/>
        </p:spPr>
        <p:txBody>
          <a:bodyPr wrap="square" rtlCol="0">
            <a:spAutoFit/>
          </a:bodyPr>
          <a:lstStyle/>
          <a:p>
            <a:r>
              <a:rPr lang="fr-FR" sz="500" b="1" dirty="0"/>
              <a:t>714  715  716</a:t>
            </a:r>
          </a:p>
        </p:txBody>
      </p:sp>
      <p:sp>
        <p:nvSpPr>
          <p:cNvPr id="59" name="ZoneTexte 58">
            <a:extLst>
              <a:ext uri="{FF2B5EF4-FFF2-40B4-BE49-F238E27FC236}">
                <a16:creationId xmlns:a16="http://schemas.microsoft.com/office/drawing/2014/main" id="{979FFB4A-5C62-42AB-6B0C-18098B92BBB1}"/>
              </a:ext>
            </a:extLst>
          </p:cNvPr>
          <p:cNvSpPr txBox="1"/>
          <p:nvPr/>
        </p:nvSpPr>
        <p:spPr>
          <a:xfrm>
            <a:off x="8493876" y="1503590"/>
            <a:ext cx="318844" cy="169277"/>
          </a:xfrm>
          <a:prstGeom prst="rect">
            <a:avLst/>
          </a:prstGeom>
          <a:noFill/>
        </p:spPr>
        <p:txBody>
          <a:bodyPr wrap="square" rtlCol="0">
            <a:spAutoFit/>
          </a:bodyPr>
          <a:lstStyle/>
          <a:p>
            <a:r>
              <a:rPr lang="fr-FR" sz="500" b="1" dirty="0"/>
              <a:t>812</a:t>
            </a:r>
          </a:p>
        </p:txBody>
      </p:sp>
      <p:sp>
        <p:nvSpPr>
          <p:cNvPr id="60" name="ZoneTexte 59">
            <a:extLst>
              <a:ext uri="{FF2B5EF4-FFF2-40B4-BE49-F238E27FC236}">
                <a16:creationId xmlns:a16="http://schemas.microsoft.com/office/drawing/2014/main" id="{77BFE8E9-1CC1-90A4-F2AA-FABB369371E1}"/>
              </a:ext>
            </a:extLst>
          </p:cNvPr>
          <p:cNvSpPr txBox="1"/>
          <p:nvPr/>
        </p:nvSpPr>
        <p:spPr>
          <a:xfrm>
            <a:off x="8152562" y="1489091"/>
            <a:ext cx="318844" cy="169277"/>
          </a:xfrm>
          <a:prstGeom prst="rect">
            <a:avLst/>
          </a:prstGeom>
          <a:noFill/>
        </p:spPr>
        <p:txBody>
          <a:bodyPr wrap="square" rtlCol="0">
            <a:spAutoFit/>
          </a:bodyPr>
          <a:lstStyle/>
          <a:p>
            <a:r>
              <a:rPr lang="fr-FR" sz="500" b="1" dirty="0"/>
              <a:t>1086</a:t>
            </a:r>
          </a:p>
        </p:txBody>
      </p:sp>
      <p:sp>
        <p:nvSpPr>
          <p:cNvPr id="61" name="ZoneTexte 60">
            <a:extLst>
              <a:ext uri="{FF2B5EF4-FFF2-40B4-BE49-F238E27FC236}">
                <a16:creationId xmlns:a16="http://schemas.microsoft.com/office/drawing/2014/main" id="{7BF8A9FE-63EF-DCAA-F2A9-AC44877CD35D}"/>
              </a:ext>
            </a:extLst>
          </p:cNvPr>
          <p:cNvSpPr txBox="1"/>
          <p:nvPr/>
        </p:nvSpPr>
        <p:spPr>
          <a:xfrm>
            <a:off x="8653298" y="937323"/>
            <a:ext cx="1152618" cy="169277"/>
          </a:xfrm>
          <a:prstGeom prst="rect">
            <a:avLst/>
          </a:prstGeom>
          <a:noFill/>
        </p:spPr>
        <p:txBody>
          <a:bodyPr wrap="square" rtlCol="0">
            <a:spAutoFit/>
          </a:bodyPr>
          <a:lstStyle/>
          <a:p>
            <a:r>
              <a:rPr lang="fr-FR" sz="500" b="1" dirty="0"/>
              <a:t>Option encapsulage (item 813)</a:t>
            </a:r>
          </a:p>
        </p:txBody>
      </p:sp>
      <p:cxnSp>
        <p:nvCxnSpPr>
          <p:cNvPr id="63" name="Connecteur droit avec flèche 62">
            <a:extLst>
              <a:ext uri="{FF2B5EF4-FFF2-40B4-BE49-F238E27FC236}">
                <a16:creationId xmlns:a16="http://schemas.microsoft.com/office/drawing/2014/main" id="{F3E15E79-F14F-5AF4-41D9-170CD5A30006}"/>
              </a:ext>
            </a:extLst>
          </p:cNvPr>
          <p:cNvCxnSpPr>
            <a:endCxn id="39" idx="0"/>
          </p:cNvCxnSpPr>
          <p:nvPr/>
        </p:nvCxnSpPr>
        <p:spPr>
          <a:xfrm flipH="1">
            <a:off x="8475606" y="1102057"/>
            <a:ext cx="363052" cy="43948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64" name="ZoneTexte 63">
            <a:extLst>
              <a:ext uri="{FF2B5EF4-FFF2-40B4-BE49-F238E27FC236}">
                <a16:creationId xmlns:a16="http://schemas.microsoft.com/office/drawing/2014/main" id="{FB266F4E-C557-5C8D-6A88-3DA9214A3401}"/>
              </a:ext>
            </a:extLst>
          </p:cNvPr>
          <p:cNvSpPr txBox="1"/>
          <p:nvPr/>
        </p:nvSpPr>
        <p:spPr>
          <a:xfrm>
            <a:off x="6176448" y="3307555"/>
            <a:ext cx="318844" cy="169277"/>
          </a:xfrm>
          <a:prstGeom prst="rect">
            <a:avLst/>
          </a:prstGeom>
          <a:noFill/>
        </p:spPr>
        <p:txBody>
          <a:bodyPr wrap="square" rtlCol="0">
            <a:spAutoFit/>
          </a:bodyPr>
          <a:lstStyle/>
          <a:p>
            <a:r>
              <a:rPr lang="fr-FR" sz="500" b="1" dirty="0"/>
              <a:t>2254</a:t>
            </a:r>
          </a:p>
        </p:txBody>
      </p:sp>
      <p:sp>
        <p:nvSpPr>
          <p:cNvPr id="65" name="ZoneTexte 64">
            <a:extLst>
              <a:ext uri="{FF2B5EF4-FFF2-40B4-BE49-F238E27FC236}">
                <a16:creationId xmlns:a16="http://schemas.microsoft.com/office/drawing/2014/main" id="{7F2B14AF-168D-5473-2C50-10F0FB585C04}"/>
              </a:ext>
            </a:extLst>
          </p:cNvPr>
          <p:cNvSpPr txBox="1"/>
          <p:nvPr/>
        </p:nvSpPr>
        <p:spPr>
          <a:xfrm>
            <a:off x="6226341" y="3442854"/>
            <a:ext cx="318844" cy="169277"/>
          </a:xfrm>
          <a:prstGeom prst="rect">
            <a:avLst/>
          </a:prstGeom>
          <a:noFill/>
        </p:spPr>
        <p:txBody>
          <a:bodyPr wrap="square" rtlCol="0">
            <a:spAutoFit/>
          </a:bodyPr>
          <a:lstStyle/>
          <a:p>
            <a:r>
              <a:rPr lang="fr-FR" sz="500" b="1" dirty="0"/>
              <a:t>2255</a:t>
            </a:r>
          </a:p>
        </p:txBody>
      </p:sp>
      <p:sp>
        <p:nvSpPr>
          <p:cNvPr id="66" name="ZoneTexte 65">
            <a:extLst>
              <a:ext uri="{FF2B5EF4-FFF2-40B4-BE49-F238E27FC236}">
                <a16:creationId xmlns:a16="http://schemas.microsoft.com/office/drawing/2014/main" id="{B06E009A-FF85-59AF-B21B-EFE1FCBCC83B}"/>
              </a:ext>
            </a:extLst>
          </p:cNvPr>
          <p:cNvSpPr txBox="1"/>
          <p:nvPr/>
        </p:nvSpPr>
        <p:spPr>
          <a:xfrm>
            <a:off x="6276234" y="2325568"/>
            <a:ext cx="318844" cy="169277"/>
          </a:xfrm>
          <a:prstGeom prst="rect">
            <a:avLst/>
          </a:prstGeom>
          <a:noFill/>
        </p:spPr>
        <p:txBody>
          <a:bodyPr wrap="square" rtlCol="0">
            <a:spAutoFit/>
          </a:bodyPr>
          <a:lstStyle/>
          <a:p>
            <a:r>
              <a:rPr lang="fr-FR" sz="500" b="1" dirty="0"/>
              <a:t>2059</a:t>
            </a:r>
          </a:p>
        </p:txBody>
      </p:sp>
      <p:sp>
        <p:nvSpPr>
          <p:cNvPr id="67" name="ZoneTexte 66">
            <a:extLst>
              <a:ext uri="{FF2B5EF4-FFF2-40B4-BE49-F238E27FC236}">
                <a16:creationId xmlns:a16="http://schemas.microsoft.com/office/drawing/2014/main" id="{458BC2A8-06AB-51B3-1ABB-AC31EC2B1E49}"/>
              </a:ext>
            </a:extLst>
          </p:cNvPr>
          <p:cNvSpPr txBox="1"/>
          <p:nvPr/>
        </p:nvSpPr>
        <p:spPr>
          <a:xfrm>
            <a:off x="6226341" y="2523101"/>
            <a:ext cx="318844" cy="169277"/>
          </a:xfrm>
          <a:prstGeom prst="rect">
            <a:avLst/>
          </a:prstGeom>
          <a:noFill/>
        </p:spPr>
        <p:txBody>
          <a:bodyPr wrap="square" rtlCol="0">
            <a:spAutoFit/>
          </a:bodyPr>
          <a:lstStyle/>
          <a:p>
            <a:r>
              <a:rPr lang="fr-FR" sz="500" b="1" dirty="0"/>
              <a:t>2330</a:t>
            </a:r>
          </a:p>
        </p:txBody>
      </p:sp>
      <p:sp>
        <p:nvSpPr>
          <p:cNvPr id="68" name="ZoneTexte 67">
            <a:extLst>
              <a:ext uri="{FF2B5EF4-FFF2-40B4-BE49-F238E27FC236}">
                <a16:creationId xmlns:a16="http://schemas.microsoft.com/office/drawing/2014/main" id="{CFF5015F-C925-FB7B-720D-F8DB0731BAD0}"/>
              </a:ext>
            </a:extLst>
          </p:cNvPr>
          <p:cNvSpPr txBox="1"/>
          <p:nvPr/>
        </p:nvSpPr>
        <p:spPr>
          <a:xfrm>
            <a:off x="6176448" y="2636197"/>
            <a:ext cx="318844" cy="169277"/>
          </a:xfrm>
          <a:prstGeom prst="rect">
            <a:avLst/>
          </a:prstGeom>
          <a:noFill/>
        </p:spPr>
        <p:txBody>
          <a:bodyPr wrap="square" rtlCol="0">
            <a:spAutoFit/>
          </a:bodyPr>
          <a:lstStyle/>
          <a:p>
            <a:r>
              <a:rPr lang="fr-FR" sz="500" b="1" dirty="0"/>
              <a:t>2068</a:t>
            </a:r>
          </a:p>
        </p:txBody>
      </p:sp>
      <p:sp>
        <p:nvSpPr>
          <p:cNvPr id="69" name="ZoneTexte 68">
            <a:extLst>
              <a:ext uri="{FF2B5EF4-FFF2-40B4-BE49-F238E27FC236}">
                <a16:creationId xmlns:a16="http://schemas.microsoft.com/office/drawing/2014/main" id="{37B16F5E-B190-35CD-8A1D-4CF40ABD1A15}"/>
              </a:ext>
            </a:extLst>
          </p:cNvPr>
          <p:cNvSpPr txBox="1"/>
          <p:nvPr/>
        </p:nvSpPr>
        <p:spPr>
          <a:xfrm>
            <a:off x="5340129" y="4278580"/>
            <a:ext cx="318844" cy="169277"/>
          </a:xfrm>
          <a:prstGeom prst="rect">
            <a:avLst/>
          </a:prstGeom>
          <a:noFill/>
        </p:spPr>
        <p:txBody>
          <a:bodyPr wrap="square" rtlCol="0">
            <a:spAutoFit/>
          </a:bodyPr>
          <a:lstStyle/>
          <a:p>
            <a:r>
              <a:rPr lang="fr-FR" sz="500" b="1" dirty="0"/>
              <a:t>868</a:t>
            </a:r>
          </a:p>
        </p:txBody>
      </p:sp>
      <p:sp>
        <p:nvSpPr>
          <p:cNvPr id="70" name="ZoneTexte 69">
            <a:extLst>
              <a:ext uri="{FF2B5EF4-FFF2-40B4-BE49-F238E27FC236}">
                <a16:creationId xmlns:a16="http://schemas.microsoft.com/office/drawing/2014/main" id="{EBA63977-F5A6-C810-A81D-034551A2FF3A}"/>
              </a:ext>
            </a:extLst>
          </p:cNvPr>
          <p:cNvSpPr txBox="1"/>
          <p:nvPr/>
        </p:nvSpPr>
        <p:spPr>
          <a:xfrm>
            <a:off x="4393960" y="3674926"/>
            <a:ext cx="318844" cy="169277"/>
          </a:xfrm>
          <a:prstGeom prst="rect">
            <a:avLst/>
          </a:prstGeom>
          <a:noFill/>
        </p:spPr>
        <p:txBody>
          <a:bodyPr wrap="square" rtlCol="0">
            <a:spAutoFit/>
          </a:bodyPr>
          <a:lstStyle/>
          <a:p>
            <a:r>
              <a:rPr lang="fr-FR" sz="500" b="1" dirty="0"/>
              <a:t>2292</a:t>
            </a:r>
          </a:p>
        </p:txBody>
      </p:sp>
      <p:sp>
        <p:nvSpPr>
          <p:cNvPr id="71" name="ZoneTexte 70">
            <a:extLst>
              <a:ext uri="{FF2B5EF4-FFF2-40B4-BE49-F238E27FC236}">
                <a16:creationId xmlns:a16="http://schemas.microsoft.com/office/drawing/2014/main" id="{85F84035-99FE-1592-86DC-D149DCE0437C}"/>
              </a:ext>
            </a:extLst>
          </p:cNvPr>
          <p:cNvSpPr txBox="1"/>
          <p:nvPr/>
        </p:nvSpPr>
        <p:spPr>
          <a:xfrm>
            <a:off x="4234538" y="3664992"/>
            <a:ext cx="318844" cy="169277"/>
          </a:xfrm>
          <a:prstGeom prst="rect">
            <a:avLst/>
          </a:prstGeom>
          <a:noFill/>
        </p:spPr>
        <p:txBody>
          <a:bodyPr wrap="square" rtlCol="0">
            <a:spAutoFit/>
          </a:bodyPr>
          <a:lstStyle/>
          <a:p>
            <a:r>
              <a:rPr lang="fr-FR" sz="500" b="1" dirty="0"/>
              <a:t>2137</a:t>
            </a:r>
          </a:p>
        </p:txBody>
      </p:sp>
      <p:sp>
        <p:nvSpPr>
          <p:cNvPr id="72" name="ZoneTexte 71">
            <a:extLst>
              <a:ext uri="{FF2B5EF4-FFF2-40B4-BE49-F238E27FC236}">
                <a16:creationId xmlns:a16="http://schemas.microsoft.com/office/drawing/2014/main" id="{5044B2C6-A507-09C6-9B4C-9C16934F3637}"/>
              </a:ext>
            </a:extLst>
          </p:cNvPr>
          <p:cNvSpPr txBox="1"/>
          <p:nvPr/>
        </p:nvSpPr>
        <p:spPr>
          <a:xfrm>
            <a:off x="4108951" y="3662450"/>
            <a:ext cx="318844" cy="169277"/>
          </a:xfrm>
          <a:prstGeom prst="rect">
            <a:avLst/>
          </a:prstGeom>
          <a:noFill/>
        </p:spPr>
        <p:txBody>
          <a:bodyPr wrap="square" rtlCol="0">
            <a:spAutoFit/>
          </a:bodyPr>
          <a:lstStyle/>
          <a:p>
            <a:r>
              <a:rPr lang="fr-FR" sz="500" b="1" dirty="0"/>
              <a:t>84</a:t>
            </a:r>
          </a:p>
        </p:txBody>
      </p:sp>
      <p:sp>
        <p:nvSpPr>
          <p:cNvPr id="74" name="Rectangle 73">
            <a:extLst>
              <a:ext uri="{FF2B5EF4-FFF2-40B4-BE49-F238E27FC236}">
                <a16:creationId xmlns:a16="http://schemas.microsoft.com/office/drawing/2014/main" id="{33C462CC-92D2-6DAF-77A3-9C209719469F}"/>
              </a:ext>
            </a:extLst>
          </p:cNvPr>
          <p:cNvSpPr/>
          <p:nvPr/>
        </p:nvSpPr>
        <p:spPr>
          <a:xfrm>
            <a:off x="3988707" y="3349474"/>
            <a:ext cx="99786" cy="9338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5" name="ZoneTexte 74">
            <a:extLst>
              <a:ext uri="{FF2B5EF4-FFF2-40B4-BE49-F238E27FC236}">
                <a16:creationId xmlns:a16="http://schemas.microsoft.com/office/drawing/2014/main" id="{16C6AD50-03A2-1662-7406-20326032BF5C}"/>
              </a:ext>
            </a:extLst>
          </p:cNvPr>
          <p:cNvSpPr txBox="1"/>
          <p:nvPr/>
        </p:nvSpPr>
        <p:spPr>
          <a:xfrm>
            <a:off x="3949529" y="2988784"/>
            <a:ext cx="318844" cy="169277"/>
          </a:xfrm>
          <a:prstGeom prst="rect">
            <a:avLst/>
          </a:prstGeom>
          <a:noFill/>
        </p:spPr>
        <p:txBody>
          <a:bodyPr wrap="square" rtlCol="0">
            <a:spAutoFit/>
          </a:bodyPr>
          <a:lstStyle/>
          <a:p>
            <a:r>
              <a:rPr lang="fr-FR" sz="500" b="1" dirty="0"/>
              <a:t>2266</a:t>
            </a:r>
          </a:p>
        </p:txBody>
      </p:sp>
      <p:sp>
        <p:nvSpPr>
          <p:cNvPr id="76" name="ZoneTexte 75">
            <a:extLst>
              <a:ext uri="{FF2B5EF4-FFF2-40B4-BE49-F238E27FC236}">
                <a16:creationId xmlns:a16="http://schemas.microsoft.com/office/drawing/2014/main" id="{0254A7A6-E389-EBD2-C0B8-E32135E07E9B}"/>
              </a:ext>
            </a:extLst>
          </p:cNvPr>
          <p:cNvSpPr txBox="1"/>
          <p:nvPr/>
        </p:nvSpPr>
        <p:spPr>
          <a:xfrm>
            <a:off x="3873914" y="3307555"/>
            <a:ext cx="318844" cy="169277"/>
          </a:xfrm>
          <a:prstGeom prst="rect">
            <a:avLst/>
          </a:prstGeom>
          <a:noFill/>
        </p:spPr>
        <p:txBody>
          <a:bodyPr wrap="square" rtlCol="0">
            <a:spAutoFit/>
          </a:bodyPr>
          <a:lstStyle/>
          <a:p>
            <a:r>
              <a:rPr lang="fr-FR" sz="500" b="1" dirty="0"/>
              <a:t>2069</a:t>
            </a:r>
          </a:p>
        </p:txBody>
      </p:sp>
      <p:sp>
        <p:nvSpPr>
          <p:cNvPr id="77" name="ZoneTexte 76">
            <a:extLst>
              <a:ext uri="{FF2B5EF4-FFF2-40B4-BE49-F238E27FC236}">
                <a16:creationId xmlns:a16="http://schemas.microsoft.com/office/drawing/2014/main" id="{AA288C01-9F6A-5F9F-F2CF-E38A48DF6FFA}"/>
              </a:ext>
            </a:extLst>
          </p:cNvPr>
          <p:cNvSpPr txBox="1"/>
          <p:nvPr/>
        </p:nvSpPr>
        <p:spPr>
          <a:xfrm>
            <a:off x="3923807" y="3087388"/>
            <a:ext cx="318844" cy="169277"/>
          </a:xfrm>
          <a:prstGeom prst="rect">
            <a:avLst/>
          </a:prstGeom>
          <a:noFill/>
        </p:spPr>
        <p:txBody>
          <a:bodyPr wrap="square" rtlCol="0">
            <a:spAutoFit/>
          </a:bodyPr>
          <a:lstStyle/>
          <a:p>
            <a:r>
              <a:rPr lang="fr-FR" sz="500" b="1" dirty="0"/>
              <a:t>2159</a:t>
            </a:r>
          </a:p>
        </p:txBody>
      </p:sp>
      <p:sp>
        <p:nvSpPr>
          <p:cNvPr id="79" name="ZoneTexte 78">
            <a:extLst>
              <a:ext uri="{FF2B5EF4-FFF2-40B4-BE49-F238E27FC236}">
                <a16:creationId xmlns:a16="http://schemas.microsoft.com/office/drawing/2014/main" id="{888EA3BB-9AEE-FC12-D2DC-2621B3FC5678}"/>
              </a:ext>
            </a:extLst>
          </p:cNvPr>
          <p:cNvSpPr txBox="1"/>
          <p:nvPr/>
        </p:nvSpPr>
        <p:spPr>
          <a:xfrm>
            <a:off x="2921977" y="2885637"/>
            <a:ext cx="318844" cy="169277"/>
          </a:xfrm>
          <a:prstGeom prst="rect">
            <a:avLst/>
          </a:prstGeom>
          <a:noFill/>
        </p:spPr>
        <p:txBody>
          <a:bodyPr wrap="square" rtlCol="0">
            <a:spAutoFit/>
          </a:bodyPr>
          <a:lstStyle/>
          <a:p>
            <a:r>
              <a:rPr lang="fr-FR" sz="500" b="1" dirty="0"/>
              <a:t>7</a:t>
            </a:r>
          </a:p>
        </p:txBody>
      </p:sp>
      <p:sp>
        <p:nvSpPr>
          <p:cNvPr id="80" name="ZoneTexte 79">
            <a:extLst>
              <a:ext uri="{FF2B5EF4-FFF2-40B4-BE49-F238E27FC236}">
                <a16:creationId xmlns:a16="http://schemas.microsoft.com/office/drawing/2014/main" id="{666FEB0C-E66A-490F-4706-D3E305F13F09}"/>
              </a:ext>
            </a:extLst>
          </p:cNvPr>
          <p:cNvSpPr txBox="1"/>
          <p:nvPr/>
        </p:nvSpPr>
        <p:spPr>
          <a:xfrm>
            <a:off x="2738891" y="3042013"/>
            <a:ext cx="501930" cy="169277"/>
          </a:xfrm>
          <a:prstGeom prst="rect">
            <a:avLst/>
          </a:prstGeom>
          <a:noFill/>
        </p:spPr>
        <p:txBody>
          <a:bodyPr wrap="square" rtlCol="0">
            <a:spAutoFit/>
          </a:bodyPr>
          <a:lstStyle/>
          <a:p>
            <a:r>
              <a:rPr lang="fr-FR" sz="500" b="1" dirty="0"/>
              <a:t>1911ABCD</a:t>
            </a:r>
          </a:p>
        </p:txBody>
      </p:sp>
      <p:sp>
        <p:nvSpPr>
          <p:cNvPr id="81" name="ZoneTexte 80">
            <a:extLst>
              <a:ext uri="{FF2B5EF4-FFF2-40B4-BE49-F238E27FC236}">
                <a16:creationId xmlns:a16="http://schemas.microsoft.com/office/drawing/2014/main" id="{CD8AAEF9-3B37-25BF-22C1-43893DDA749E}"/>
              </a:ext>
            </a:extLst>
          </p:cNvPr>
          <p:cNvSpPr txBox="1"/>
          <p:nvPr/>
        </p:nvSpPr>
        <p:spPr>
          <a:xfrm>
            <a:off x="2163729" y="3650539"/>
            <a:ext cx="318844" cy="169277"/>
          </a:xfrm>
          <a:prstGeom prst="rect">
            <a:avLst/>
          </a:prstGeom>
          <a:noFill/>
        </p:spPr>
        <p:txBody>
          <a:bodyPr wrap="square" rtlCol="0">
            <a:spAutoFit/>
          </a:bodyPr>
          <a:lstStyle/>
          <a:p>
            <a:r>
              <a:rPr lang="fr-FR" sz="500" b="1" dirty="0"/>
              <a:t>2163</a:t>
            </a:r>
          </a:p>
        </p:txBody>
      </p:sp>
      <p:sp>
        <p:nvSpPr>
          <p:cNvPr id="82" name="ZoneTexte 81">
            <a:extLst>
              <a:ext uri="{FF2B5EF4-FFF2-40B4-BE49-F238E27FC236}">
                <a16:creationId xmlns:a16="http://schemas.microsoft.com/office/drawing/2014/main" id="{BABFCEF4-7FE6-5D12-B057-CB3CCFC0D02B}"/>
              </a:ext>
            </a:extLst>
          </p:cNvPr>
          <p:cNvSpPr txBox="1"/>
          <p:nvPr/>
        </p:nvSpPr>
        <p:spPr>
          <a:xfrm>
            <a:off x="2351144" y="3669567"/>
            <a:ext cx="318844" cy="169277"/>
          </a:xfrm>
          <a:prstGeom prst="rect">
            <a:avLst/>
          </a:prstGeom>
          <a:noFill/>
        </p:spPr>
        <p:txBody>
          <a:bodyPr wrap="square" rtlCol="0">
            <a:spAutoFit/>
          </a:bodyPr>
          <a:lstStyle/>
          <a:p>
            <a:r>
              <a:rPr lang="fr-FR" sz="500" b="1" dirty="0"/>
              <a:t>2164</a:t>
            </a:r>
          </a:p>
        </p:txBody>
      </p:sp>
      <p:sp>
        <p:nvSpPr>
          <p:cNvPr id="83" name="ZoneTexte 82">
            <a:extLst>
              <a:ext uri="{FF2B5EF4-FFF2-40B4-BE49-F238E27FC236}">
                <a16:creationId xmlns:a16="http://schemas.microsoft.com/office/drawing/2014/main" id="{1E0E03EC-E206-FEE0-E27D-1EDF96ED53CE}"/>
              </a:ext>
            </a:extLst>
          </p:cNvPr>
          <p:cNvSpPr txBox="1"/>
          <p:nvPr/>
        </p:nvSpPr>
        <p:spPr>
          <a:xfrm>
            <a:off x="2666004" y="3754205"/>
            <a:ext cx="318844" cy="169277"/>
          </a:xfrm>
          <a:prstGeom prst="rect">
            <a:avLst/>
          </a:prstGeom>
          <a:noFill/>
        </p:spPr>
        <p:txBody>
          <a:bodyPr wrap="square" rtlCol="0">
            <a:spAutoFit/>
          </a:bodyPr>
          <a:lstStyle/>
          <a:p>
            <a:r>
              <a:rPr lang="fr-FR" sz="500" b="1" dirty="0"/>
              <a:t>2165</a:t>
            </a:r>
          </a:p>
        </p:txBody>
      </p:sp>
      <p:sp>
        <p:nvSpPr>
          <p:cNvPr id="84" name="ZoneTexte 83">
            <a:extLst>
              <a:ext uri="{FF2B5EF4-FFF2-40B4-BE49-F238E27FC236}">
                <a16:creationId xmlns:a16="http://schemas.microsoft.com/office/drawing/2014/main" id="{7F218E7A-98AD-C5C3-1899-824ED7DAA816}"/>
              </a:ext>
            </a:extLst>
          </p:cNvPr>
          <p:cNvSpPr txBox="1"/>
          <p:nvPr/>
        </p:nvSpPr>
        <p:spPr>
          <a:xfrm>
            <a:off x="2857403" y="3775354"/>
            <a:ext cx="318844" cy="169277"/>
          </a:xfrm>
          <a:prstGeom prst="rect">
            <a:avLst/>
          </a:prstGeom>
          <a:noFill/>
        </p:spPr>
        <p:txBody>
          <a:bodyPr wrap="square" rtlCol="0">
            <a:spAutoFit/>
          </a:bodyPr>
          <a:lstStyle/>
          <a:p>
            <a:r>
              <a:rPr lang="fr-FR" sz="500" b="1" dirty="0"/>
              <a:t>2052</a:t>
            </a:r>
          </a:p>
        </p:txBody>
      </p:sp>
      <p:sp>
        <p:nvSpPr>
          <p:cNvPr id="85" name="ZoneTexte 84">
            <a:extLst>
              <a:ext uri="{FF2B5EF4-FFF2-40B4-BE49-F238E27FC236}">
                <a16:creationId xmlns:a16="http://schemas.microsoft.com/office/drawing/2014/main" id="{923B34F7-CF1D-4F63-05B9-4A3C29D32393}"/>
              </a:ext>
            </a:extLst>
          </p:cNvPr>
          <p:cNvSpPr txBox="1"/>
          <p:nvPr/>
        </p:nvSpPr>
        <p:spPr>
          <a:xfrm>
            <a:off x="1132113" y="5373189"/>
            <a:ext cx="1192889" cy="369332"/>
          </a:xfrm>
          <a:prstGeom prst="rect">
            <a:avLst/>
          </a:prstGeom>
          <a:noFill/>
        </p:spPr>
        <p:txBody>
          <a:bodyPr wrap="square" rtlCol="0">
            <a:spAutoFit/>
          </a:bodyPr>
          <a:lstStyle/>
          <a:p>
            <a:r>
              <a:rPr lang="fr-FR" dirty="0"/>
              <a:t>Type 1.A</a:t>
            </a:r>
          </a:p>
        </p:txBody>
      </p:sp>
      <p:sp>
        <p:nvSpPr>
          <p:cNvPr id="86" name="ZoneTexte 85">
            <a:extLst>
              <a:ext uri="{FF2B5EF4-FFF2-40B4-BE49-F238E27FC236}">
                <a16:creationId xmlns:a16="http://schemas.microsoft.com/office/drawing/2014/main" id="{3F8135CB-9661-E112-7971-95A03DC2A0AF}"/>
              </a:ext>
            </a:extLst>
          </p:cNvPr>
          <p:cNvSpPr txBox="1"/>
          <p:nvPr/>
        </p:nvSpPr>
        <p:spPr>
          <a:xfrm>
            <a:off x="1153704" y="5621894"/>
            <a:ext cx="1192889" cy="369332"/>
          </a:xfrm>
          <a:prstGeom prst="rect">
            <a:avLst/>
          </a:prstGeom>
          <a:noFill/>
        </p:spPr>
        <p:txBody>
          <a:bodyPr wrap="square" rtlCol="0">
            <a:spAutoFit/>
          </a:bodyPr>
          <a:lstStyle/>
          <a:p>
            <a:r>
              <a:rPr lang="fr-FR" dirty="0"/>
              <a:t>Type 1.B</a:t>
            </a:r>
          </a:p>
        </p:txBody>
      </p:sp>
      <p:sp>
        <p:nvSpPr>
          <p:cNvPr id="87" name="ZoneTexte 86">
            <a:extLst>
              <a:ext uri="{FF2B5EF4-FFF2-40B4-BE49-F238E27FC236}">
                <a16:creationId xmlns:a16="http://schemas.microsoft.com/office/drawing/2014/main" id="{92542D4E-1164-02A0-2294-6C9D18412620}"/>
              </a:ext>
            </a:extLst>
          </p:cNvPr>
          <p:cNvSpPr txBox="1"/>
          <p:nvPr/>
        </p:nvSpPr>
        <p:spPr>
          <a:xfrm>
            <a:off x="1168593" y="5921285"/>
            <a:ext cx="1192889" cy="369332"/>
          </a:xfrm>
          <a:prstGeom prst="rect">
            <a:avLst/>
          </a:prstGeom>
          <a:noFill/>
        </p:spPr>
        <p:txBody>
          <a:bodyPr wrap="square" rtlCol="0">
            <a:spAutoFit/>
          </a:bodyPr>
          <a:lstStyle/>
          <a:p>
            <a:r>
              <a:rPr lang="fr-FR" dirty="0"/>
              <a:t>Type 2</a:t>
            </a:r>
          </a:p>
        </p:txBody>
      </p:sp>
      <p:sp>
        <p:nvSpPr>
          <p:cNvPr id="88" name="Rectangle 87">
            <a:extLst>
              <a:ext uri="{FF2B5EF4-FFF2-40B4-BE49-F238E27FC236}">
                <a16:creationId xmlns:a16="http://schemas.microsoft.com/office/drawing/2014/main" id="{64BB5589-9997-4B32-B344-0FE7BE3CFA40}"/>
              </a:ext>
            </a:extLst>
          </p:cNvPr>
          <p:cNvSpPr/>
          <p:nvPr/>
        </p:nvSpPr>
        <p:spPr>
          <a:xfrm>
            <a:off x="675167" y="5433237"/>
            <a:ext cx="462517" cy="186070"/>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9" name="Rectangle 88">
            <a:extLst>
              <a:ext uri="{FF2B5EF4-FFF2-40B4-BE49-F238E27FC236}">
                <a16:creationId xmlns:a16="http://schemas.microsoft.com/office/drawing/2014/main" id="{F90E73E1-C31B-12CA-8C73-4A1D9E26BF8F}"/>
              </a:ext>
            </a:extLst>
          </p:cNvPr>
          <p:cNvSpPr/>
          <p:nvPr/>
        </p:nvSpPr>
        <p:spPr>
          <a:xfrm>
            <a:off x="670840" y="5686646"/>
            <a:ext cx="462517" cy="18607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0" name="Rectangle 89">
            <a:extLst>
              <a:ext uri="{FF2B5EF4-FFF2-40B4-BE49-F238E27FC236}">
                <a16:creationId xmlns:a16="http://schemas.microsoft.com/office/drawing/2014/main" id="{0E977221-C808-A177-1003-283F93307843}"/>
              </a:ext>
            </a:extLst>
          </p:cNvPr>
          <p:cNvSpPr/>
          <p:nvPr/>
        </p:nvSpPr>
        <p:spPr>
          <a:xfrm>
            <a:off x="670840" y="5991226"/>
            <a:ext cx="462517" cy="18607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208717831"/>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1991</TotalTime>
  <Words>513</Words>
  <Application>Microsoft Office PowerPoint</Application>
  <PresentationFormat>Grand écran</PresentationFormat>
  <Paragraphs>93</Paragraphs>
  <Slides>4</Slides>
  <Notes>1</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4</vt:i4>
      </vt:variant>
    </vt:vector>
  </HeadingPairs>
  <TitlesOfParts>
    <vt:vector size="10" baseType="lpstr">
      <vt:lpstr>Aptos</vt:lpstr>
      <vt:lpstr>Aptos Display</vt:lpstr>
      <vt:lpstr>Arial</vt:lpstr>
      <vt:lpstr>Calibri</vt:lpstr>
      <vt:lpstr>Calibri Light</vt:lpstr>
      <vt:lpstr>Thème Office</vt:lpstr>
      <vt:lpstr>Exposition Jean-Paul Belmondo</vt:lpstr>
      <vt:lpstr>Présentation PowerPoint</vt:lpstr>
      <vt:lpstr>Présentation PowerPoint</vt:lpstr>
      <vt:lpstr>Parcours scénographique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Vallone Anaïs</dc:creator>
  <cp:lastModifiedBy>Drappier Mélanie</cp:lastModifiedBy>
  <cp:revision>18</cp:revision>
  <cp:lastPrinted>2025-11-03T09:43:44Z</cp:lastPrinted>
  <dcterms:created xsi:type="dcterms:W3CDTF">2024-10-22T10:50:21Z</dcterms:created>
  <dcterms:modified xsi:type="dcterms:W3CDTF">2026-05-12T09:57:26Z</dcterms:modified>
</cp:coreProperties>
</file>